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 id="2147483730" r:id="rId2"/>
    <p:sldMasterId id="2147483742" r:id="rId3"/>
    <p:sldMasterId id="2147483754" r:id="rId4"/>
    <p:sldMasterId id="2147483766" r:id="rId5"/>
    <p:sldMasterId id="2147483778" r:id="rId6"/>
    <p:sldMasterId id="2147483814" r:id="rId7"/>
    <p:sldMasterId id="2147483826" r:id="rId8"/>
  </p:sldMasterIdLst>
  <p:handoutMasterIdLst>
    <p:handoutMasterId r:id="rId28"/>
  </p:handoutMasterIdLst>
  <p:sldIdLst>
    <p:sldId id="290" r:id="rId9"/>
    <p:sldId id="291" r:id="rId10"/>
    <p:sldId id="295" r:id="rId11"/>
    <p:sldId id="292" r:id="rId12"/>
    <p:sldId id="293" r:id="rId13"/>
    <p:sldId id="278" r:id="rId14"/>
    <p:sldId id="298" r:id="rId15"/>
    <p:sldId id="280" r:id="rId16"/>
    <p:sldId id="300" r:id="rId17"/>
    <p:sldId id="301" r:id="rId18"/>
    <p:sldId id="282" r:id="rId19"/>
    <p:sldId id="302" r:id="rId20"/>
    <p:sldId id="303" r:id="rId21"/>
    <p:sldId id="286" r:id="rId22"/>
    <p:sldId id="304" r:id="rId23"/>
    <p:sldId id="288" r:id="rId24"/>
    <p:sldId id="294" r:id="rId25"/>
    <p:sldId id="279" r:id="rId26"/>
    <p:sldId id="289" r:id="rId27"/>
  </p:sldIdLst>
  <p:sldSz cx="12192000" cy="6858000"/>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p:scale>
          <a:sx n="50" d="100"/>
          <a:sy n="50" d="100"/>
        </p:scale>
        <p:origin x="-876" y="-7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FD8DDF-D48D-419B-9C0E-DE76A9FA2C14}" type="datetimeFigureOut">
              <a:rPr lang="zh-TW" altLang="en-US" smtClean="0"/>
              <a:t>2024/8/2</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7D4F211-DDEE-4ACE-80DA-811E3D57A354}" type="slidenum">
              <a:rPr lang="zh-TW" altLang="en-US" smtClean="0"/>
              <a:t>‹#›</a:t>
            </a:fld>
            <a:endParaRPr lang="zh-TW" altLang="en-US"/>
          </a:p>
        </p:txBody>
      </p:sp>
    </p:spTree>
    <p:extLst>
      <p:ext uri="{BB962C8B-B14F-4D97-AF65-F5344CB8AC3E}">
        <p14:creationId xmlns:p14="http://schemas.microsoft.com/office/powerpoint/2010/main" val="30717051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AAF0D4A-0E03-4025-A58A-A6CEFCF5C611}" type="slidenum">
              <a:rPr lang="zh-HK" altLang="en-US" smtClean="0"/>
              <a:t>‹#›</a:t>
            </a:fld>
            <a:endParaRPr lang="zh-HK" altLang="en-US"/>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8839200" y="1447803"/>
            <a:ext cx="2743200" cy="4487333"/>
          </a:xfrm>
        </p:spPr>
        <p:txBody>
          <a:bodyPr vert="eaVert" anchor="ctr"/>
          <a:lstStyle>
            <a:lvl1pPr algn="l">
              <a:defRPr>
                <a:solidFill>
                  <a:schemeClr val="tx2"/>
                </a:solidFill>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1189109" y="5617774"/>
            <a:ext cx="9843913"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319950" y="1016990"/>
            <a:ext cx="9572977"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320811" y="1009671"/>
            <a:ext cx="9572977"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1026031" y="702069"/>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10568399" y="655232"/>
            <a:ext cx="566928" cy="755904"/>
          </a:xfrm>
          <a:prstGeom prst="rect">
            <a:avLst/>
          </a:prstGeom>
          <a:noFill/>
        </p:spPr>
      </p:pic>
      <p:sp>
        <p:nvSpPr>
          <p:cNvPr id="2" name="Title 1"/>
          <p:cNvSpPr>
            <a:spLocks noGrp="1"/>
          </p:cNvSpPr>
          <p:nvPr>
            <p:ph type="ctrTitle"/>
          </p:nvPr>
        </p:nvSpPr>
        <p:spPr>
          <a:xfrm>
            <a:off x="2302934" y="1794935"/>
            <a:ext cx="7631291" cy="1828090"/>
          </a:xfrm>
        </p:spPr>
        <p:txBody>
          <a:bodyPr anchor="b">
            <a:normAutofit/>
          </a:bodyPr>
          <a:lstStyle>
            <a:lvl1pPr>
              <a:defRPr sz="4800"/>
            </a:lvl1pPr>
          </a:lstStyle>
          <a:p>
            <a:r>
              <a:rPr lang="zh-TW" altLang="en-US" smtClean="0"/>
              <a:t>按一下以編輯母片標題樣式</a:t>
            </a:r>
            <a:endParaRPr lang="en-US"/>
          </a:p>
        </p:txBody>
      </p:sp>
      <p:sp>
        <p:nvSpPr>
          <p:cNvPr id="3" name="Subtitle 2"/>
          <p:cNvSpPr>
            <a:spLocks noGrp="1"/>
          </p:cNvSpPr>
          <p:nvPr>
            <p:ph type="subTitle" idx="1"/>
          </p:nvPr>
        </p:nvSpPr>
        <p:spPr>
          <a:xfrm>
            <a:off x="2302947" y="3736622"/>
            <a:ext cx="761623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a:off x="9027571" y="5357613"/>
            <a:ext cx="1618428" cy="365125"/>
          </a:xfrm>
        </p:spPr>
        <p:txBody>
          <a:bodyPr/>
          <a:lstStyle/>
          <a:p>
            <a:fld id="{B77E34DB-2762-4619-83AA-22C3096A75BC}" type="datetimeFigureOut">
              <a:rPr lang="zh-HK" altLang="en-US" smtClean="0"/>
              <a:t>2/8/2024</a:t>
            </a:fld>
            <a:endParaRPr lang="zh-HK" altLang="en-US"/>
          </a:p>
        </p:txBody>
      </p:sp>
      <p:sp>
        <p:nvSpPr>
          <p:cNvPr id="5" name="Footer Placeholder 4"/>
          <p:cNvSpPr>
            <a:spLocks noGrp="1"/>
          </p:cNvSpPr>
          <p:nvPr>
            <p:ph type="ftr" sz="quarter" idx="11"/>
          </p:nvPr>
        </p:nvSpPr>
        <p:spPr>
          <a:xfrm>
            <a:off x="1565406" y="5357613"/>
            <a:ext cx="6713127" cy="365125"/>
          </a:xfrm>
        </p:spPr>
        <p:txBody>
          <a:bodyPr/>
          <a:lstStyle/>
          <a:p>
            <a:endParaRPr lang="zh-HK" altLang="en-US"/>
          </a:p>
        </p:txBody>
      </p:sp>
      <p:sp>
        <p:nvSpPr>
          <p:cNvPr id="6" name="Slide Number Placeholder 5"/>
          <p:cNvSpPr>
            <a:spLocks noGrp="1"/>
          </p:cNvSpPr>
          <p:nvPr>
            <p:ph type="sldNum" sz="quarter" idx="12"/>
          </p:nvPr>
        </p:nvSpPr>
        <p:spPr>
          <a:xfrm>
            <a:off x="8285254" y="5357613"/>
            <a:ext cx="738697" cy="365125"/>
          </a:xfrm>
        </p:spPr>
        <p:txBody>
          <a:bodyPr/>
          <a:lstStyle>
            <a:lvl1pPr algn="ctr">
              <a:defRPr/>
            </a:lvl1pPr>
          </a:lstStyle>
          <a:p>
            <a:fld id="{2AAF0D4A-0E03-4025-A58A-A6CEFCF5C611}" type="slidenum">
              <a:rPr lang="zh-HK" altLang="en-US" smtClean="0"/>
              <a:t>‹#›</a:t>
            </a:fld>
            <a:endParaRPr lang="zh-HK"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926640" y="2239451"/>
            <a:ext cx="8338725" cy="1362075"/>
          </a:xfrm>
        </p:spPr>
        <p:txBody>
          <a:bodyPr anchor="b"/>
          <a:lstStyle>
            <a:lvl1pPr algn="ctr">
              <a:defRPr sz="4000" b="0" cap="none" baseline="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941703" y="3725355"/>
            <a:ext cx="8308623"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5" name="Date Placeholder 4"/>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2AAF0D4A-0E03-4025-A58A-A6CEFCF5C611}" type="slidenum">
              <a:rPr lang="zh-HK" altLang="en-US" smtClean="0"/>
              <a:t>‹#›</a:t>
            </a:fld>
            <a:endParaRPr lang="zh-HK" altLang="en-US"/>
          </a:p>
        </p:txBody>
      </p:sp>
      <p:sp>
        <p:nvSpPr>
          <p:cNvPr id="9" name="Content Placeholder 8"/>
          <p:cNvSpPr>
            <a:spLocks noGrp="1"/>
          </p:cNvSpPr>
          <p:nvPr>
            <p:ph sz="quarter" idx="13"/>
          </p:nvPr>
        </p:nvSpPr>
        <p:spPr>
          <a:xfrm>
            <a:off x="1731264" y="2121407"/>
            <a:ext cx="4267200" cy="3602736"/>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Content Placeholder 10"/>
          <p:cNvSpPr>
            <a:spLocks noGrp="1"/>
          </p:cNvSpPr>
          <p:nvPr>
            <p:ph sz="quarter" idx="14"/>
          </p:nvPr>
        </p:nvSpPr>
        <p:spPr>
          <a:xfrm>
            <a:off x="6217920" y="2119313"/>
            <a:ext cx="4267200" cy="360521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2077173" y="2122312"/>
            <a:ext cx="391936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5" name="Text Placeholder 4"/>
          <p:cNvSpPr>
            <a:spLocks noGrp="1"/>
          </p:cNvSpPr>
          <p:nvPr>
            <p:ph type="body" sz="quarter" idx="3"/>
          </p:nvPr>
        </p:nvSpPr>
        <p:spPr>
          <a:xfrm>
            <a:off x="6547559" y="2122311"/>
            <a:ext cx="3925824"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7" name="Date Placeholder 6"/>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2AAF0D4A-0E03-4025-A58A-A6CEFCF5C611}" type="slidenum">
              <a:rPr lang="zh-HK" altLang="en-US" smtClean="0"/>
              <a:t>‹#›</a:t>
            </a:fld>
            <a:endParaRPr lang="zh-HK" altLang="en-US"/>
          </a:p>
        </p:txBody>
      </p:sp>
      <p:sp>
        <p:nvSpPr>
          <p:cNvPr id="11" name="Content Placeholder 10"/>
          <p:cNvSpPr>
            <a:spLocks noGrp="1"/>
          </p:cNvSpPr>
          <p:nvPr>
            <p:ph sz="quarter" idx="13"/>
          </p:nvPr>
        </p:nvSpPr>
        <p:spPr>
          <a:xfrm>
            <a:off x="1731264" y="2944368"/>
            <a:ext cx="4303776" cy="2779776"/>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3" name="Content Placeholder 12"/>
          <p:cNvSpPr>
            <a:spLocks noGrp="1"/>
          </p:cNvSpPr>
          <p:nvPr>
            <p:ph sz="quarter" idx="14"/>
          </p:nvPr>
        </p:nvSpPr>
        <p:spPr>
          <a:xfrm>
            <a:off x="6193535" y="2944813"/>
            <a:ext cx="4303776" cy="2779776"/>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5958510"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5961902" y="603504"/>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998953"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999758" y="576072"/>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5" y="293953"/>
            <a:ext cx="757108"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8635" y="2020063"/>
            <a:ext cx="4086436" cy="1503037"/>
          </a:xfrm>
        </p:spPr>
        <p:txBody>
          <a:bodyPr anchor="b">
            <a:normAutofit/>
          </a:bodyPr>
          <a:lstStyle>
            <a:lvl1pPr algn="ctr">
              <a:defRPr sz="2400" b="0"/>
            </a:lvl1pPr>
          </a:lstStyle>
          <a:p>
            <a:r>
              <a:rPr lang="zh-TW" altLang="en-US" smtClean="0"/>
              <a:t>按一下以編輯母片標題樣式</a:t>
            </a:r>
            <a:endParaRPr lang="en-US"/>
          </a:p>
        </p:txBody>
      </p:sp>
      <p:sp>
        <p:nvSpPr>
          <p:cNvPr id="3" name="Content Placeholder 2"/>
          <p:cNvSpPr>
            <a:spLocks noGrp="1"/>
          </p:cNvSpPr>
          <p:nvPr>
            <p:ph idx="1"/>
          </p:nvPr>
        </p:nvSpPr>
        <p:spPr>
          <a:xfrm rot="60000">
            <a:off x="6472389" y="1150993"/>
            <a:ext cx="4027723"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rot="-60000">
            <a:off x="1530835" y="3623748"/>
            <a:ext cx="4065188"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a:xfrm rot="60000">
            <a:off x="8455599" y="5885693"/>
            <a:ext cx="1618428" cy="365125"/>
          </a:xfrm>
        </p:spPr>
        <p:txBody>
          <a:bodyPr/>
          <a:lstStyle/>
          <a:p>
            <a:fld id="{B77E34DB-2762-4619-83AA-22C3096A75BC}" type="datetimeFigureOut">
              <a:rPr lang="zh-HK" altLang="en-US" smtClean="0"/>
              <a:t>2/8/2024</a:t>
            </a:fld>
            <a:endParaRPr lang="zh-HK" altLang="en-US"/>
          </a:p>
        </p:txBody>
      </p:sp>
      <p:sp>
        <p:nvSpPr>
          <p:cNvPr id="6" name="Footer Placeholder 5"/>
          <p:cNvSpPr>
            <a:spLocks noGrp="1"/>
          </p:cNvSpPr>
          <p:nvPr>
            <p:ph type="ftr" sz="quarter" idx="11"/>
          </p:nvPr>
        </p:nvSpPr>
        <p:spPr>
          <a:xfrm rot="-60000">
            <a:off x="1219420" y="5829282"/>
            <a:ext cx="4696809" cy="365125"/>
          </a:xfrm>
        </p:spPr>
        <p:txBody>
          <a:bodyPr/>
          <a:lstStyle/>
          <a:p>
            <a:endParaRPr lang="zh-HK" altLang="en-US"/>
          </a:p>
        </p:txBody>
      </p:sp>
      <p:sp>
        <p:nvSpPr>
          <p:cNvPr id="7" name="Slide Number Placeholder 6"/>
          <p:cNvSpPr>
            <a:spLocks noGrp="1"/>
          </p:cNvSpPr>
          <p:nvPr>
            <p:ph type="sldNum" sz="quarter" idx="12"/>
          </p:nvPr>
        </p:nvSpPr>
        <p:spPr>
          <a:xfrm rot="60000">
            <a:off x="10076432" y="5896982"/>
            <a:ext cx="738697" cy="365125"/>
          </a:xfrm>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AAF0D4A-0E03-4025-A58A-A6CEFCF5C611}" type="slidenum">
              <a:rPr lang="zh-HK" altLang="en-US" smtClean="0"/>
              <a:t>‹#›</a:t>
            </a:fld>
            <a:endParaRPr lang="zh-HK" altLang="en-US"/>
          </a:p>
        </p:txBody>
      </p:sp>
      <p:sp>
        <p:nvSpPr>
          <p:cNvPr id="7" name="Title 6"/>
          <p:cNvSpPr>
            <a:spLocks noGrp="1"/>
          </p:cNvSpPr>
          <p:nvPr>
            <p:ph type="title"/>
          </p:nvPr>
        </p:nvSpPr>
        <p:spPr/>
        <p:txBody>
          <a:bodyPr/>
          <a:lstStyle/>
          <a:p>
            <a:r>
              <a:rPr lang="zh-TW" altLang="en-US" smtClean="0"/>
              <a:t>按一下以編輯母片標題樣式</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998953"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993425" y="575769"/>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5958510"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5953038" y="603920"/>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5" y="293953"/>
            <a:ext cx="757108"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5232" y="2020824"/>
            <a:ext cx="4084320" cy="1499616"/>
          </a:xfrm>
        </p:spPr>
        <p:txBody>
          <a:bodyPr anchor="b">
            <a:normAutofit/>
          </a:bodyPr>
          <a:lstStyle>
            <a:lvl1pPr algn="ctr">
              <a:defRPr sz="2400" b="0"/>
            </a:lvl1pPr>
          </a:lstStyle>
          <a:p>
            <a:r>
              <a:rPr lang="zh-TW" altLang="en-US" smtClean="0"/>
              <a:t>按一下以編輯母片標題樣式</a:t>
            </a:r>
            <a:endParaRPr lang="en-US" dirty="0"/>
          </a:p>
        </p:txBody>
      </p:sp>
      <p:sp>
        <p:nvSpPr>
          <p:cNvPr id="3" name="Picture Placeholder 2"/>
          <p:cNvSpPr>
            <a:spLocks noGrp="1"/>
          </p:cNvSpPr>
          <p:nvPr>
            <p:ph type="pic" idx="1"/>
          </p:nvPr>
        </p:nvSpPr>
        <p:spPr>
          <a:xfrm rot="60000">
            <a:off x="6531501" y="1207272"/>
            <a:ext cx="3885151"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a:p>
        </p:txBody>
      </p:sp>
      <p:sp>
        <p:nvSpPr>
          <p:cNvPr id="4" name="Text Placeholder 3"/>
          <p:cNvSpPr>
            <a:spLocks noGrp="1"/>
          </p:cNvSpPr>
          <p:nvPr>
            <p:ph type="body" sz="half" idx="2"/>
          </p:nvPr>
        </p:nvSpPr>
        <p:spPr>
          <a:xfrm rot="-60000">
            <a:off x="1536192" y="3621024"/>
            <a:ext cx="4059936"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a:xfrm rot="60000">
            <a:off x="8461251" y="5888758"/>
            <a:ext cx="1618428" cy="365125"/>
          </a:xfrm>
        </p:spPr>
        <p:txBody>
          <a:bodyPr/>
          <a:lstStyle/>
          <a:p>
            <a:fld id="{B77E34DB-2762-4619-83AA-22C3096A75BC}" type="datetimeFigureOut">
              <a:rPr lang="zh-HK" altLang="en-US" smtClean="0"/>
              <a:t>2/8/2024</a:t>
            </a:fld>
            <a:endParaRPr lang="zh-HK" altLang="en-US"/>
          </a:p>
        </p:txBody>
      </p:sp>
      <p:sp>
        <p:nvSpPr>
          <p:cNvPr id="6" name="Footer Placeholder 5"/>
          <p:cNvSpPr>
            <a:spLocks noGrp="1"/>
          </p:cNvSpPr>
          <p:nvPr>
            <p:ph type="ftr" sz="quarter" idx="11"/>
          </p:nvPr>
        </p:nvSpPr>
        <p:spPr>
          <a:xfrm rot="-60000">
            <a:off x="1219439" y="5831058"/>
            <a:ext cx="4425391" cy="365125"/>
          </a:xfrm>
        </p:spPr>
        <p:txBody>
          <a:bodyPr/>
          <a:lstStyle/>
          <a:p>
            <a:endParaRPr lang="zh-HK" altLang="en-US"/>
          </a:p>
        </p:txBody>
      </p:sp>
      <p:sp>
        <p:nvSpPr>
          <p:cNvPr id="7" name="Slide Number Placeholder 6"/>
          <p:cNvSpPr>
            <a:spLocks noGrp="1"/>
          </p:cNvSpPr>
          <p:nvPr>
            <p:ph type="sldNum" sz="quarter" idx="12"/>
          </p:nvPr>
        </p:nvSpPr>
        <p:spPr>
          <a:xfrm rot="60000">
            <a:off x="10082800" y="5900047"/>
            <a:ext cx="738697" cy="365125"/>
          </a:xfrm>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nchor="ct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15" y="925711"/>
            <a:ext cx="1907823" cy="4763911"/>
          </a:xfrm>
        </p:spPr>
        <p:txBody>
          <a:bodyPr vert="eaVert"/>
          <a:lstStyle>
            <a:lvl1pPr algn="l">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730975" y="1106333"/>
            <a:ext cx="6905039" cy="440266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4" name="標題 13"/>
          <p:cNvSpPr>
            <a:spLocks noGrp="1"/>
          </p:cNvSpPr>
          <p:nvPr>
            <p:ph type="ctrTitle"/>
          </p:nvPr>
        </p:nvSpPr>
        <p:spPr>
          <a:xfrm>
            <a:off x="1910080" y="359898"/>
            <a:ext cx="9875520" cy="1472184"/>
          </a:xfrm>
        </p:spPr>
        <p:txBody>
          <a:bodyPr anchor="b"/>
          <a:lstStyle>
            <a:lvl1pPr algn="l">
              <a:defRPr/>
            </a:lvl1pPr>
            <a:extLst/>
          </a:lstStyle>
          <a:p>
            <a:r>
              <a:rPr kumimoji="0" lang="zh-TW" altLang="en-US" smtClean="0"/>
              <a:t>按一下以編輯母片標題樣式</a:t>
            </a:r>
            <a:endParaRPr kumimoji="0" lang="en-US"/>
          </a:p>
        </p:txBody>
      </p:sp>
      <p:sp>
        <p:nvSpPr>
          <p:cNvPr id="22" name="副標題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sp>
        <p:nvSpPr>
          <p:cNvPr id="7" name="日期版面配置區 6"/>
          <p:cNvSpPr>
            <a:spLocks noGrp="1"/>
          </p:cNvSpPr>
          <p:nvPr>
            <p:ph type="dt" sz="half" idx="10"/>
          </p:nvPr>
        </p:nvSpPr>
        <p:spPr/>
        <p:txBody>
          <a:bodyPr/>
          <a:lstStyle>
            <a:extLst/>
          </a:lstStyle>
          <a:p>
            <a:fld id="{B77E34DB-2762-4619-83AA-22C3096A75BC}" type="datetimeFigureOut">
              <a:rPr lang="zh-HK" altLang="en-US" smtClean="0"/>
              <a:t>2/8/2024</a:t>
            </a:fld>
            <a:endParaRPr lang="zh-HK" altLang="en-US"/>
          </a:p>
        </p:txBody>
      </p:sp>
      <p:sp>
        <p:nvSpPr>
          <p:cNvPr id="20" name="頁尾版面配置區 19"/>
          <p:cNvSpPr>
            <a:spLocks noGrp="1"/>
          </p:cNvSpPr>
          <p:nvPr>
            <p:ph type="ftr" sz="quarter" idx="11"/>
          </p:nvPr>
        </p:nvSpPr>
        <p:spPr/>
        <p:txBody>
          <a:bodyPr/>
          <a:lstStyle>
            <a:extLst/>
          </a:lstStyle>
          <a:p>
            <a:endParaRPr lang="zh-HK" altLang="en-US"/>
          </a:p>
        </p:txBody>
      </p:sp>
      <p:sp>
        <p:nvSpPr>
          <p:cNvPr id="10" name="投影片編號版面配置區 9"/>
          <p:cNvSpPr>
            <a:spLocks noGrp="1"/>
          </p:cNvSpPr>
          <p:nvPr>
            <p:ph type="sldNum" sz="quarter" idx="12"/>
          </p:nvPr>
        </p:nvSpPr>
        <p:spPr/>
        <p:txBody>
          <a:bodyPr/>
          <a:lstStyle>
            <a:extLst/>
          </a:lstStyle>
          <a:p>
            <a:fld id="{2AAF0D4A-0E03-4025-A58A-A6CEFCF5C611}" type="slidenum">
              <a:rPr lang="zh-HK" altLang="en-US" smtClean="0"/>
              <a:t>‹#›</a:t>
            </a:fld>
            <a:endParaRPr lang="zh-HK" altLang="en-US"/>
          </a:p>
        </p:txBody>
      </p:sp>
      <p:sp>
        <p:nvSpPr>
          <p:cNvPr id="8" name="橢圓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橢圓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B77E34DB-2762-4619-83AA-22C3096A75BC}"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extLst/>
          </a:lstStyle>
          <a:p>
            <a:endParaRPr lang="zh-HK" altLang="en-US"/>
          </a:p>
        </p:txBody>
      </p:sp>
      <p:sp>
        <p:nvSpPr>
          <p:cNvPr id="6" name="投影片編號版面配置區 5"/>
          <p:cNvSpPr>
            <a:spLocks noGrp="1"/>
          </p:cNvSpPr>
          <p:nvPr>
            <p:ph type="sldNum" sz="quarter" idx="12"/>
          </p:nvPr>
        </p:nvSpPr>
        <p:spPr/>
        <p:txBody>
          <a:bodyPr/>
          <a:lstStyle>
            <a:extLst/>
          </a:lstStyle>
          <a:p>
            <a:fld id="{2AAF0D4A-0E03-4025-A58A-A6CEFCF5C611}" type="slidenum">
              <a:rPr lang="zh-HK" altLang="en-US" smtClean="0"/>
              <a:t>‹#›</a:t>
            </a:fld>
            <a:endParaRPr lang="zh-HK"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矩形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標題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extLst/>
          </a:lstStyle>
          <a:p>
            <a:fld id="{B77E34DB-2762-4619-83AA-22C3096A75BC}"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extLst/>
          </a:lstStyle>
          <a:p>
            <a:endParaRPr lang="zh-HK" altLang="en-US"/>
          </a:p>
        </p:txBody>
      </p:sp>
      <p:sp>
        <p:nvSpPr>
          <p:cNvPr id="6" name="投影片編號版面配置區 5"/>
          <p:cNvSpPr>
            <a:spLocks noGrp="1"/>
          </p:cNvSpPr>
          <p:nvPr>
            <p:ph type="sldNum" sz="quarter" idx="12"/>
          </p:nvPr>
        </p:nvSpPr>
        <p:spPr/>
        <p:txBody>
          <a:bodyPr/>
          <a:lstStyle>
            <a:extLst/>
          </a:lstStyle>
          <a:p>
            <a:fld id="{2AAF0D4A-0E03-4025-A58A-A6CEFCF5C611}" type="slidenum">
              <a:rPr lang="zh-HK" altLang="en-US" smtClean="0"/>
              <a:t>‹#›</a:t>
            </a:fld>
            <a:endParaRPr lang="zh-HK" altLang="en-US"/>
          </a:p>
        </p:txBody>
      </p:sp>
      <p:sp>
        <p:nvSpPr>
          <p:cNvPr id="10" name="矩形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橢圓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橢圓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914144" y="274320"/>
            <a:ext cx="9997440" cy="1143000"/>
          </a:xfrm>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B77E34DB-2762-4619-83AA-22C3096A75BC}" type="datetimeFigureOut">
              <a:rPr lang="zh-HK" altLang="en-US" smtClean="0"/>
              <a:t>2/8/2024</a:t>
            </a:fld>
            <a:endParaRPr lang="zh-HK" altLang="en-US"/>
          </a:p>
        </p:txBody>
      </p:sp>
      <p:sp>
        <p:nvSpPr>
          <p:cNvPr id="6" name="頁尾版面配置區 5"/>
          <p:cNvSpPr>
            <a:spLocks noGrp="1"/>
          </p:cNvSpPr>
          <p:nvPr>
            <p:ph type="ftr" sz="quarter" idx="11"/>
          </p:nvPr>
        </p:nvSpPr>
        <p:spPr/>
        <p:txBody>
          <a:bodyPr/>
          <a:lstStyle>
            <a:extLst/>
          </a:lstStyle>
          <a:p>
            <a:endParaRPr lang="zh-HK" altLang="en-US"/>
          </a:p>
        </p:txBody>
      </p:sp>
      <p:sp>
        <p:nvSpPr>
          <p:cNvPr id="7" name="投影片編號版面配置區 6"/>
          <p:cNvSpPr>
            <a:spLocks noGrp="1"/>
          </p:cNvSpPr>
          <p:nvPr>
            <p:ph type="sldNum" sz="quarter" idx="12"/>
          </p:nvPr>
        </p:nvSpPr>
        <p:spPr/>
        <p:txBody>
          <a:bodyPr/>
          <a:lstStyle>
            <a:extLst/>
          </a:lstStyle>
          <a:p>
            <a:fld id="{2AAF0D4A-0E03-4025-A58A-A6CEFCF5C611}" type="slidenum">
              <a:rPr lang="zh-HK" altLang="en-US" smtClean="0"/>
              <a:t>‹#›</a:t>
            </a:fld>
            <a:endParaRPr lang="zh-HK"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B77E34DB-2762-4619-83AA-22C3096A75BC}" type="datetimeFigureOut">
              <a:rPr lang="zh-HK" altLang="en-US" smtClean="0"/>
              <a:t>2/8/2024</a:t>
            </a:fld>
            <a:endParaRPr lang="zh-HK" altLang="en-US"/>
          </a:p>
        </p:txBody>
      </p:sp>
      <p:sp>
        <p:nvSpPr>
          <p:cNvPr id="8" name="頁尾版面配置區 7"/>
          <p:cNvSpPr>
            <a:spLocks noGrp="1"/>
          </p:cNvSpPr>
          <p:nvPr>
            <p:ph type="ftr" sz="quarter" idx="11"/>
          </p:nvPr>
        </p:nvSpPr>
        <p:spPr/>
        <p:txBody>
          <a:bodyPr/>
          <a:lstStyle>
            <a:extLst/>
          </a:lstStyle>
          <a:p>
            <a:endParaRPr lang="zh-HK" altLang="en-US"/>
          </a:p>
        </p:txBody>
      </p:sp>
      <p:sp>
        <p:nvSpPr>
          <p:cNvPr id="9" name="投影片編號版面配置區 8"/>
          <p:cNvSpPr>
            <a:spLocks noGrp="1"/>
          </p:cNvSpPr>
          <p:nvPr>
            <p:ph type="sldNum" sz="quarter" idx="12"/>
          </p:nvPr>
        </p:nvSpPr>
        <p:spPr/>
        <p:txBody>
          <a:bodyPr/>
          <a:lstStyle>
            <a:extLst/>
          </a:lstStyle>
          <a:p>
            <a:fld id="{2AAF0D4A-0E03-4025-A58A-A6CEFCF5C611}" type="slidenum">
              <a:rPr lang="zh-HK" altLang="en-US" smtClean="0"/>
              <a:t>‹#›</a:t>
            </a:fld>
            <a:endParaRPr lang="zh-HK"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1914144" y="274320"/>
            <a:ext cx="9997440" cy="1143000"/>
          </a:xfrm>
        </p:spPr>
        <p:txBody>
          <a:bodyPr anchor="ctr"/>
          <a:lstStyle>
            <a:extLst/>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extLst/>
          </a:lstStyle>
          <a:p>
            <a:fld id="{B77E34DB-2762-4619-83AA-22C3096A75BC}" type="datetimeFigureOut">
              <a:rPr lang="zh-HK" altLang="en-US" smtClean="0"/>
              <a:t>2/8/2024</a:t>
            </a:fld>
            <a:endParaRPr lang="zh-HK" altLang="en-US"/>
          </a:p>
        </p:txBody>
      </p:sp>
      <p:sp>
        <p:nvSpPr>
          <p:cNvPr id="4" name="頁尾版面配置區 3"/>
          <p:cNvSpPr>
            <a:spLocks noGrp="1"/>
          </p:cNvSpPr>
          <p:nvPr>
            <p:ph type="ftr" sz="quarter" idx="11"/>
          </p:nvPr>
        </p:nvSpPr>
        <p:spPr/>
        <p:txBody>
          <a:bodyPr/>
          <a:lstStyle>
            <a:extLst/>
          </a:lstStyle>
          <a:p>
            <a:endParaRPr lang="zh-HK" altLang="en-US"/>
          </a:p>
        </p:txBody>
      </p:sp>
      <p:sp>
        <p:nvSpPr>
          <p:cNvPr id="5" name="投影片編號版面配置區 4"/>
          <p:cNvSpPr>
            <a:spLocks noGrp="1"/>
          </p:cNvSpPr>
          <p:nvPr>
            <p:ph type="sldNum" sz="quarter" idx="12"/>
          </p:nvPr>
        </p:nvSpPr>
        <p:spPr/>
        <p:txBody>
          <a:bodyPr/>
          <a:lstStyle>
            <a:extLst/>
          </a:lstStyle>
          <a:p>
            <a:fld id="{2AAF0D4A-0E03-4025-A58A-A6CEFCF5C611}" type="slidenum">
              <a:rPr lang="zh-HK" altLang="en-US" smtClean="0"/>
              <a:t>‹#›</a:t>
            </a:fld>
            <a:endParaRPr lang="zh-HK"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日期版面配置區 1"/>
          <p:cNvSpPr>
            <a:spLocks noGrp="1"/>
          </p:cNvSpPr>
          <p:nvPr>
            <p:ph type="dt" sz="half" idx="10"/>
          </p:nvPr>
        </p:nvSpPr>
        <p:spPr/>
        <p:txBody>
          <a:bodyPr/>
          <a:lstStyle>
            <a:extLst/>
          </a:lstStyle>
          <a:p>
            <a:fld id="{B77E34DB-2762-4619-83AA-22C3096A75BC}" type="datetimeFigureOut">
              <a:rPr lang="zh-HK" altLang="en-US" smtClean="0"/>
              <a:t>2/8/2024</a:t>
            </a:fld>
            <a:endParaRPr lang="zh-HK" altLang="en-US"/>
          </a:p>
        </p:txBody>
      </p:sp>
      <p:sp>
        <p:nvSpPr>
          <p:cNvPr id="3" name="頁尾版面配置區 2"/>
          <p:cNvSpPr>
            <a:spLocks noGrp="1"/>
          </p:cNvSpPr>
          <p:nvPr>
            <p:ph type="ftr" sz="quarter" idx="11"/>
          </p:nvPr>
        </p:nvSpPr>
        <p:spPr/>
        <p:txBody>
          <a:bodyPr/>
          <a:lstStyle>
            <a:extLst/>
          </a:lstStyle>
          <a:p>
            <a:endParaRPr lang="zh-HK" altLang="en-US"/>
          </a:p>
        </p:txBody>
      </p:sp>
      <p:sp>
        <p:nvSpPr>
          <p:cNvPr id="4" name="投影片編號版面配置區 3"/>
          <p:cNvSpPr>
            <a:spLocks noGrp="1"/>
          </p:cNvSpPr>
          <p:nvPr>
            <p:ph type="sldNum" sz="quarter" idx="12"/>
          </p:nvPr>
        </p:nvSpPr>
        <p:spPr/>
        <p:txBody>
          <a:bodyPr/>
          <a:lstStyle>
            <a:extLst/>
          </a:lstStyle>
          <a:p>
            <a:fld id="{2AAF0D4A-0E03-4025-A58A-A6CEFCF5C611}" type="slidenum">
              <a:rPr lang="zh-HK" altLang="en-US" smtClean="0"/>
              <a:t>‹#›</a:t>
            </a:fld>
            <a:endParaRPr lang="zh-HK" altLang="en-US"/>
          </a:p>
        </p:txBody>
      </p:sp>
      <p:sp>
        <p:nvSpPr>
          <p:cNvPr id="6" name="矩形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8063265"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3492441"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7479321" y="407419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609600" y="2133603"/>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B77E34DB-2762-4619-83AA-22C3096A75BC}" type="datetimeFigureOut">
              <a:rPr lang="zh-HK" altLang="en-US" smtClean="0"/>
              <a:t>2/8/2024</a:t>
            </a:fld>
            <a:endParaRPr lang="zh-HK" altLang="en-US"/>
          </a:p>
        </p:txBody>
      </p:sp>
      <p:sp>
        <p:nvSpPr>
          <p:cNvPr id="6" name="頁尾版面配置區 5"/>
          <p:cNvSpPr>
            <a:spLocks noGrp="1"/>
          </p:cNvSpPr>
          <p:nvPr>
            <p:ph type="ftr" sz="quarter" idx="11"/>
          </p:nvPr>
        </p:nvSpPr>
        <p:spPr/>
        <p:txBody>
          <a:bodyPr/>
          <a:lstStyle>
            <a:extLst/>
          </a:lstStyle>
          <a:p>
            <a:endParaRPr lang="zh-HK" altLang="en-US"/>
          </a:p>
        </p:txBody>
      </p:sp>
      <p:sp>
        <p:nvSpPr>
          <p:cNvPr id="7" name="投影片編號版面配置區 6"/>
          <p:cNvSpPr>
            <a:spLocks noGrp="1"/>
          </p:cNvSpPr>
          <p:nvPr>
            <p:ph type="sldNum" sz="quarter" idx="12"/>
          </p:nvPr>
        </p:nvSpPr>
        <p:spPr/>
        <p:txBody>
          <a:bodyPr/>
          <a:lstStyle>
            <a:extLst/>
          </a:lstStyle>
          <a:p>
            <a:fld id="{2AAF0D4A-0E03-4025-A58A-A6CEFCF5C611}" type="slidenum">
              <a:rPr lang="zh-HK" altLang="en-US" smtClean="0"/>
              <a:t>‹#›</a:t>
            </a:fld>
            <a:endParaRPr lang="zh-HK"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extLst/>
          </a:lstStyle>
          <a:p>
            <a:fld id="{B77E34DB-2762-4619-83AA-22C3096A75BC}" type="datetimeFigureOut">
              <a:rPr lang="zh-HK" altLang="en-US" smtClean="0"/>
              <a:t>2/8/2024</a:t>
            </a:fld>
            <a:endParaRPr lang="zh-HK" altLang="en-US"/>
          </a:p>
        </p:txBody>
      </p:sp>
      <p:sp>
        <p:nvSpPr>
          <p:cNvPr id="6" name="頁尾版面配置區 5"/>
          <p:cNvSpPr>
            <a:spLocks noGrp="1"/>
          </p:cNvSpPr>
          <p:nvPr>
            <p:ph type="ftr" sz="quarter" idx="11"/>
          </p:nvPr>
        </p:nvSpPr>
        <p:spPr/>
        <p:txBody>
          <a:bodyPr/>
          <a:lstStyle>
            <a:extLst/>
          </a:lstStyle>
          <a:p>
            <a:endParaRPr lang="zh-HK" altLang="en-US"/>
          </a:p>
        </p:txBody>
      </p:sp>
      <p:sp>
        <p:nvSpPr>
          <p:cNvPr id="7" name="投影片編號版面配置區 6"/>
          <p:cNvSpPr>
            <a:spLocks noGrp="1"/>
          </p:cNvSpPr>
          <p:nvPr>
            <p:ph type="sldNum" sz="quarter" idx="12"/>
          </p:nvPr>
        </p:nvSpPr>
        <p:spPr/>
        <p:txBody>
          <a:bodyPr/>
          <a:lstStyle>
            <a:extLst/>
          </a:lstStyle>
          <a:p>
            <a:fld id="{2AAF0D4A-0E03-4025-A58A-A6CEFCF5C611}" type="slidenum">
              <a:rPr lang="zh-HK" altLang="en-US" smtClean="0"/>
              <a:t>‹#›</a:t>
            </a:fld>
            <a:endParaRPr lang="zh-HK" altLang="en-US"/>
          </a:p>
        </p:txBody>
      </p:sp>
      <p:sp>
        <p:nvSpPr>
          <p:cNvPr id="8" name="矩形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圖片版面配置區 2"/>
          <p:cNvSpPr>
            <a:spLocks noGrp="1"/>
          </p:cNvSpPr>
          <p:nvPr>
            <p:ph type="pic" idx="1"/>
          </p:nvPr>
        </p:nvSpPr>
        <p:spPr>
          <a:xfrm>
            <a:off x="1117600" y="1143024"/>
            <a:ext cx="58928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zh-TW" altLang="en-US" smtClean="0"/>
              <a:t>按一下圖示以新增圖片</a:t>
            </a:r>
            <a:endParaRPr kumimoji="0" lang="en-US" dirty="0"/>
          </a:p>
        </p:txBody>
      </p:sp>
      <p:sp>
        <p:nvSpPr>
          <p:cNvPr id="9" name="流程圖: 程序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流程圖: 程序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文字版面配置區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zh-TW" altLang="en-US" smtClean="0"/>
              <a:t>按一下以編輯母片文字樣式</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B77E34DB-2762-4619-83AA-22C3096A75BC}"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extLst/>
          </a:lstStyle>
          <a:p>
            <a:endParaRPr lang="zh-HK" altLang="en-US"/>
          </a:p>
        </p:txBody>
      </p:sp>
      <p:sp>
        <p:nvSpPr>
          <p:cNvPr id="6" name="投影片編號版面配置區 5"/>
          <p:cNvSpPr>
            <a:spLocks noGrp="1"/>
          </p:cNvSpPr>
          <p:nvPr>
            <p:ph type="sldNum" sz="quarter" idx="12"/>
          </p:nvPr>
        </p:nvSpPr>
        <p:spPr/>
        <p:txBody>
          <a:bodyPr/>
          <a:lstStyle>
            <a:extLst/>
          </a:lstStyle>
          <a:p>
            <a:fld id="{2AAF0D4A-0E03-4025-A58A-A6CEFCF5C611}" type="slidenum">
              <a:rPr lang="zh-HK" altLang="en-US" smtClean="0"/>
              <a:t>‹#›</a:t>
            </a:fld>
            <a:endParaRPr lang="zh-HK"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9144000" y="274660"/>
            <a:ext cx="2438400" cy="5851525"/>
          </a:xfrm>
        </p:spPr>
        <p:txBody>
          <a:bodyPr vert="eaVe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1524000" y="274661"/>
            <a:ext cx="7416800" cy="5851525"/>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B77E34DB-2762-4619-83AA-22C3096A75BC}"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extLst/>
          </a:lstStyle>
          <a:p>
            <a:endParaRPr lang="zh-HK" altLang="en-US"/>
          </a:p>
        </p:txBody>
      </p:sp>
      <p:sp>
        <p:nvSpPr>
          <p:cNvPr id="6" name="投影片編號版面配置區 5"/>
          <p:cNvSpPr>
            <a:spLocks noGrp="1"/>
          </p:cNvSpPr>
          <p:nvPr>
            <p:ph type="sldNum" sz="quarter" idx="12"/>
          </p:nvPr>
        </p:nvSpPr>
        <p:spPr/>
        <p:txBody>
          <a:bodyPr/>
          <a:lstStyle>
            <a:extLst/>
          </a:lstStyle>
          <a:p>
            <a:fld id="{2AAF0D4A-0E03-4025-A58A-A6CEFCF5C611}" type="slidenum">
              <a:rPr lang="zh-HK" altLang="en-US" smtClean="0"/>
              <a:t>‹#›</a:t>
            </a:fld>
            <a:endParaRPr lang="zh-HK"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2"/>
      </p:bgRef>
    </p:bg>
    <p:spTree>
      <p:nvGrpSpPr>
        <p:cNvPr id="1" name=""/>
        <p:cNvGrpSpPr/>
        <p:nvPr/>
      </p:nvGrpSpPr>
      <p:grpSpPr>
        <a:xfrm>
          <a:off x="0" y="0"/>
          <a:ext cx="0" cy="0"/>
          <a:chOff x="0" y="0"/>
          <a:chExt cx="0" cy="0"/>
        </a:xfrm>
      </p:grpSpPr>
      <p:sp>
        <p:nvSpPr>
          <p:cNvPr id="7" name="矩形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標題 7"/>
          <p:cNvSpPr>
            <a:spLocks noGrp="1"/>
          </p:cNvSpPr>
          <p:nvPr>
            <p:ph type="ctrTitle"/>
          </p:nvPr>
        </p:nvSpPr>
        <p:spPr>
          <a:xfrm>
            <a:off x="3149600" y="4038600"/>
            <a:ext cx="8636000" cy="1828800"/>
          </a:xfrm>
        </p:spPr>
        <p:txBody>
          <a:bodyPr anchor="b"/>
          <a:lstStyle>
            <a:lvl1pPr>
              <a:defRPr cap="all" baseline="0"/>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B77E34DB-2762-4619-83AA-22C3096A75BC}" type="datetimeFigureOut">
              <a:rPr lang="zh-HK" altLang="en-US" smtClean="0"/>
              <a:t>2/8/2024</a:t>
            </a:fld>
            <a:endParaRPr lang="zh-HK" altLang="en-US"/>
          </a:p>
        </p:txBody>
      </p:sp>
      <p:sp>
        <p:nvSpPr>
          <p:cNvPr id="17" name="頁尾版面配置區 16"/>
          <p:cNvSpPr>
            <a:spLocks noGrp="1"/>
          </p:cNvSpPr>
          <p:nvPr>
            <p:ph type="ftr" sz="quarter" idx="11"/>
          </p:nvPr>
        </p:nvSpPr>
        <p:spPr>
          <a:xfrm>
            <a:off x="2780524" y="236559"/>
            <a:ext cx="7823200" cy="365125"/>
          </a:xfrm>
        </p:spPr>
        <p:txBody>
          <a:bodyPr/>
          <a:lstStyle>
            <a:lvl1pPr algn="r">
              <a:defRPr>
                <a:solidFill>
                  <a:schemeClr val="tx2"/>
                </a:solidFill>
              </a:defRPr>
            </a:lvl1pPr>
          </a:lstStyle>
          <a:p>
            <a:endParaRPr lang="zh-HK" altLang="en-US"/>
          </a:p>
        </p:txBody>
      </p:sp>
      <p:sp>
        <p:nvSpPr>
          <p:cNvPr id="29" name="投影片編號版面配置區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2AAF0D4A-0E03-4025-A58A-A6CEFCF5C611}" type="slidenum">
              <a:rPr lang="zh-HK" altLang="en-US" smtClean="0"/>
              <a:t>‹#›</a:t>
            </a:fld>
            <a:endParaRPr lang="zh-HK"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816864" y="228600"/>
            <a:ext cx="10871200" cy="990600"/>
          </a:xfrm>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lvl1pPr>
              <a:defRPr>
                <a:solidFill>
                  <a:srgbClr val="FFFFFF"/>
                </a:solidFill>
              </a:defRPr>
            </a:lvl1pPr>
          </a:lstStyle>
          <a:p>
            <a:fld id="{2AAF0D4A-0E03-4025-A58A-A6CEFCF5C611}" type="slidenum">
              <a:rPr lang="zh-HK" altLang="en-US" smtClean="0"/>
              <a:t>‹#›</a:t>
            </a:fld>
            <a:endParaRPr lang="zh-HK" altLang="en-US"/>
          </a:p>
        </p:txBody>
      </p:sp>
      <p:sp>
        <p:nvSpPr>
          <p:cNvPr id="8" name="內容版面配置區 7"/>
          <p:cNvSpPr>
            <a:spLocks noGrp="1"/>
          </p:cNvSpPr>
          <p:nvPr>
            <p:ph sz="quarter" idx="1"/>
          </p:nvPr>
        </p:nvSpPr>
        <p:spPr>
          <a:xfrm>
            <a:off x="816864" y="1600200"/>
            <a:ext cx="10871200" cy="44958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1"/>
      </p:bgRef>
    </p:bg>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1828803"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7" name="矩形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zh-TW" altLang="en-US" smtClean="0"/>
              <a:t>按一下以編輯母片標題樣式</a:t>
            </a:r>
            <a:endParaRPr kumimoji="0" lang="en-US"/>
          </a:p>
        </p:txBody>
      </p:sp>
      <p:sp>
        <p:nvSpPr>
          <p:cNvPr id="12" name="日期版面配置區 11"/>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13" name="投影片編號版面配置區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2AAF0D4A-0E03-4025-A58A-A6CEFCF5C611}" type="slidenum">
              <a:rPr lang="zh-HK" altLang="en-US" smtClean="0"/>
              <a:t>‹#›</a:t>
            </a:fld>
            <a:endParaRPr lang="zh-HK" altLang="en-US"/>
          </a:p>
        </p:txBody>
      </p:sp>
      <p:sp>
        <p:nvSpPr>
          <p:cNvPr id="14" name="頁尾版面配置區 13"/>
          <p:cNvSpPr>
            <a:spLocks noGrp="1"/>
          </p:cNvSpPr>
          <p:nvPr>
            <p:ph type="ftr" sz="quarter" idx="12"/>
          </p:nvPr>
        </p:nvSpPr>
        <p:spPr/>
        <p:txBody>
          <a:bodyPr/>
          <a:lstStyle/>
          <a:p>
            <a:endParaRPr lang="zh-HK"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9" name="內容版面配置區 8"/>
          <p:cNvSpPr>
            <a:spLocks noGrp="1"/>
          </p:cNvSpPr>
          <p:nvPr>
            <p:ph sz="quarter" idx="1"/>
          </p:nvPr>
        </p:nvSpPr>
        <p:spPr>
          <a:xfrm>
            <a:off x="812800" y="1589567"/>
            <a:ext cx="5181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6459868" y="1589567"/>
            <a:ext cx="5181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8" name="日期版面配置區 7"/>
          <p:cNvSpPr>
            <a:spLocks noGrp="1"/>
          </p:cNvSpPr>
          <p:nvPr>
            <p:ph type="dt" sz="half" idx="15"/>
          </p:nvPr>
        </p:nvSpPr>
        <p:spPr/>
        <p:txBody>
          <a:bodyPr rtlCol="0"/>
          <a:lstStyle/>
          <a:p>
            <a:fld id="{B77E34DB-2762-4619-83AA-22C3096A75BC}" type="datetimeFigureOut">
              <a:rPr lang="zh-HK" altLang="en-US" smtClean="0"/>
              <a:t>2/8/2024</a:t>
            </a:fld>
            <a:endParaRPr lang="zh-HK" altLang="en-US"/>
          </a:p>
        </p:txBody>
      </p:sp>
      <p:sp>
        <p:nvSpPr>
          <p:cNvPr id="10" name="投影片編號版面配置區 9"/>
          <p:cNvSpPr>
            <a:spLocks noGrp="1"/>
          </p:cNvSpPr>
          <p:nvPr>
            <p:ph type="sldNum" sz="quarter" idx="16"/>
          </p:nvPr>
        </p:nvSpPr>
        <p:spPr/>
        <p:txBody>
          <a:bodyPr rtlCol="0"/>
          <a:lstStyle/>
          <a:p>
            <a:fld id="{2AAF0D4A-0E03-4025-A58A-A6CEFCF5C611}" type="slidenum">
              <a:rPr lang="zh-HK" altLang="en-US" smtClean="0"/>
              <a:t>‹#›</a:t>
            </a:fld>
            <a:endParaRPr lang="zh-HK" altLang="en-US"/>
          </a:p>
        </p:txBody>
      </p:sp>
      <p:sp>
        <p:nvSpPr>
          <p:cNvPr id="12" name="頁尾版面配置區 11"/>
          <p:cNvSpPr>
            <a:spLocks noGrp="1"/>
          </p:cNvSpPr>
          <p:nvPr>
            <p:ph type="ftr" sz="quarter" idx="17"/>
          </p:nvPr>
        </p:nvSpPr>
        <p:spPr/>
        <p:txBody>
          <a:bodyPr rtlCol="0"/>
          <a:lstStyle/>
          <a:p>
            <a:endParaRPr lang="zh-HK"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711200" y="273050"/>
            <a:ext cx="10871200" cy="869950"/>
          </a:xfrm>
        </p:spPr>
        <p:txBody>
          <a:bodyPr anchor="ctr"/>
          <a:lstStyle>
            <a:lvl1pPr>
              <a:defRPr/>
            </a:lvl1pPr>
          </a:lstStyle>
          <a:p>
            <a:r>
              <a:rPr kumimoji="0" lang="zh-TW" altLang="en-US" smtClean="0"/>
              <a:t>按一下以編輯母片標題樣式</a:t>
            </a:r>
            <a:endParaRPr kumimoji="0" lang="en-US"/>
          </a:p>
        </p:txBody>
      </p:sp>
      <p:sp>
        <p:nvSpPr>
          <p:cNvPr id="11" name="內容版面配置區 10"/>
          <p:cNvSpPr>
            <a:spLocks noGrp="1"/>
          </p:cNvSpPr>
          <p:nvPr>
            <p:ph sz="quarter" idx="2"/>
          </p:nvPr>
        </p:nvSpPr>
        <p:spPr>
          <a:xfrm>
            <a:off x="812800" y="2438400"/>
            <a:ext cx="5181600" cy="35814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quarter" idx="4"/>
          </p:nvPr>
        </p:nvSpPr>
        <p:spPr>
          <a:xfrm>
            <a:off x="6400800" y="2438400"/>
            <a:ext cx="5181600" cy="35814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0" name="日期版面配置區 9"/>
          <p:cNvSpPr>
            <a:spLocks noGrp="1"/>
          </p:cNvSpPr>
          <p:nvPr>
            <p:ph type="dt" sz="half" idx="15"/>
          </p:nvPr>
        </p:nvSpPr>
        <p:spPr/>
        <p:txBody>
          <a:bodyPr rtlCol="0"/>
          <a:lstStyle/>
          <a:p>
            <a:fld id="{B77E34DB-2762-4619-83AA-22C3096A75BC}" type="datetimeFigureOut">
              <a:rPr lang="zh-HK" altLang="en-US" smtClean="0"/>
              <a:t>2/8/2024</a:t>
            </a:fld>
            <a:endParaRPr lang="zh-HK" altLang="en-US"/>
          </a:p>
        </p:txBody>
      </p:sp>
      <p:sp>
        <p:nvSpPr>
          <p:cNvPr id="12" name="投影片編號版面配置區 11"/>
          <p:cNvSpPr>
            <a:spLocks noGrp="1"/>
          </p:cNvSpPr>
          <p:nvPr>
            <p:ph type="sldNum" sz="quarter" idx="16"/>
          </p:nvPr>
        </p:nvSpPr>
        <p:spPr/>
        <p:txBody>
          <a:bodyPr rtlCol="0"/>
          <a:lstStyle/>
          <a:p>
            <a:fld id="{2AAF0D4A-0E03-4025-A58A-A6CEFCF5C611}" type="slidenum">
              <a:rPr lang="zh-HK" altLang="en-US" smtClean="0"/>
              <a:t>‹#›</a:t>
            </a:fld>
            <a:endParaRPr lang="zh-HK" altLang="en-US"/>
          </a:p>
        </p:txBody>
      </p:sp>
      <p:sp>
        <p:nvSpPr>
          <p:cNvPr id="14" name="頁尾版面配置區 13"/>
          <p:cNvSpPr>
            <a:spLocks noGrp="1"/>
          </p:cNvSpPr>
          <p:nvPr>
            <p:ph type="ftr" sz="quarter" idx="17"/>
          </p:nvPr>
        </p:nvSpPr>
        <p:spPr/>
        <p:txBody>
          <a:bodyPr rtlCol="0"/>
          <a:lstStyle/>
          <a:p>
            <a:endParaRPr lang="zh-HK" altLang="en-US"/>
          </a:p>
        </p:txBody>
      </p:sp>
      <p:sp>
        <p:nvSpPr>
          <p:cNvPr id="16" name="文字版面配置區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
        <p:nvSpPr>
          <p:cNvPr id="15" name="文字版面配置區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lvl1pPr>
              <a:defRPr>
                <a:solidFill>
                  <a:srgbClr val="FFFFFF"/>
                </a:solidFill>
              </a:defRPr>
            </a:lvl1pPr>
          </a:lstStyle>
          <a:p>
            <a:fld id="{2AAF0D4A-0E03-4025-A58A-A6CEFCF5C611}" type="slidenum">
              <a:rPr lang="zh-HK" altLang="en-US" smtClean="0"/>
              <a:t>‹#›</a:t>
            </a:fld>
            <a:endParaRPr lang="zh-HK"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5" name="Date Placeholder 4"/>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2AAF0D4A-0E03-4025-A58A-A6CEFCF5C611}" type="slidenum">
              <a:rPr lang="zh-HK" altLang="en-US" smtClean="0"/>
              <a:t>‹#›</a:t>
            </a:fld>
            <a:endParaRPr lang="zh-HK" altLang="en-US"/>
          </a:p>
        </p:txBody>
      </p:sp>
      <p:sp>
        <p:nvSpPr>
          <p:cNvPr id="9" name="Content Placeholder 8"/>
          <p:cNvSpPr>
            <a:spLocks noGrp="1"/>
          </p:cNvSpPr>
          <p:nvPr>
            <p:ph sz="quarter" idx="13"/>
          </p:nvPr>
        </p:nvSpPr>
        <p:spPr>
          <a:xfrm>
            <a:off x="902207" y="2679192"/>
            <a:ext cx="5096256" cy="3447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3" name="頁尾版面配置區 2"/>
          <p:cNvSpPr>
            <a:spLocks noGrp="1"/>
          </p:cNvSpPr>
          <p:nvPr>
            <p:ph type="ftr" sz="quarter" idx="11"/>
          </p:nvPr>
        </p:nvSpPr>
        <p:spPr/>
        <p:txBody>
          <a:bodyPr/>
          <a:lstStyle/>
          <a:p>
            <a:endParaRPr lang="zh-HK" altLang="en-US"/>
          </a:p>
        </p:txBody>
      </p:sp>
      <p:sp>
        <p:nvSpPr>
          <p:cNvPr id="4" name="投影片編號版面配置區 3"/>
          <p:cNvSpPr>
            <a:spLocks noGrp="1"/>
          </p:cNvSpPr>
          <p:nvPr>
            <p:ph type="sldNum" sz="quarter" idx="12"/>
          </p:nvPr>
        </p:nvSpPr>
        <p:spPr>
          <a:xfrm>
            <a:off x="0" y="6248400"/>
            <a:ext cx="711200" cy="381000"/>
          </a:xfrm>
        </p:spPr>
        <p:txBody>
          <a:bodyPr/>
          <a:lstStyle>
            <a:lvl1pPr>
              <a:defRPr>
                <a:solidFill>
                  <a:schemeClr val="tx2"/>
                </a:solidFill>
              </a:defRPr>
            </a:lvl1pPr>
          </a:lstStyle>
          <a:p>
            <a:fld id="{2AAF0D4A-0E03-4025-A58A-A6CEFCF5C611}" type="slidenum">
              <a:rPr lang="zh-HK" altLang="en-US" smtClean="0"/>
              <a:t>‹#›</a:t>
            </a:fld>
            <a:endParaRPr lang="zh-HK"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12800" y="273050"/>
            <a:ext cx="10769600" cy="869950"/>
          </a:xfrm>
        </p:spPr>
        <p:txBody>
          <a:bodyPr anchor="ctr"/>
          <a:lstStyle>
            <a:lvl1pPr algn="l">
              <a:buNone/>
              <a:defRPr sz="4400" b="0"/>
            </a:lvl1p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lvl1pPr>
              <a:defRPr>
                <a:solidFill>
                  <a:srgbClr val="FFFFFF"/>
                </a:solidFill>
              </a:defRPr>
            </a:lvl1pPr>
          </a:lstStyle>
          <a:p>
            <a:fld id="{2AAF0D4A-0E03-4025-A58A-A6CEFCF5C611}" type="slidenum">
              <a:rPr lang="zh-HK" altLang="en-US" smtClean="0"/>
              <a:t>‹#›</a:t>
            </a:fld>
            <a:endParaRPr lang="zh-HK" altLang="en-US"/>
          </a:p>
        </p:txBody>
      </p:sp>
      <p:sp>
        <p:nvSpPr>
          <p:cNvPr id="3" name="文字版面配置區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9" name="內容版面配置區 8"/>
          <p:cNvSpPr>
            <a:spLocks noGrp="1"/>
          </p:cNvSpPr>
          <p:nvPr>
            <p:ph sz="quarter" idx="1"/>
          </p:nvPr>
        </p:nvSpPr>
        <p:spPr>
          <a:xfrm>
            <a:off x="3149600" y="1752600"/>
            <a:ext cx="8534400" cy="44196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3">
        <a:schemeClr val="bg2"/>
      </p:bgRef>
    </p:bg>
    <p:spTree>
      <p:nvGrpSpPr>
        <p:cNvPr id="1" name=""/>
        <p:cNvGrpSpPr/>
        <p:nvPr/>
      </p:nvGrpSpPr>
      <p:grpSpPr>
        <a:xfrm>
          <a:off x="0" y="0"/>
          <a:ext cx="0" cy="0"/>
          <a:chOff x="0" y="0"/>
          <a:chExt cx="0" cy="0"/>
        </a:xfrm>
      </p:grpSpPr>
      <p:sp>
        <p:nvSpPr>
          <p:cNvPr id="4" name="文字版面配置區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zh-TW" altLang="en-US" smtClean="0"/>
              <a:t>按一下以編輯母片文字樣式</a:t>
            </a:r>
          </a:p>
        </p:txBody>
      </p:sp>
      <p:sp>
        <p:nvSpPr>
          <p:cNvPr id="8" name="矩形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zh-TW" altLang="en-US" smtClean="0"/>
              <a:t>按一下以編輯母片標題樣式</a:t>
            </a:r>
            <a:endParaRPr kumimoji="0" lang="en-US"/>
          </a:p>
        </p:txBody>
      </p:sp>
      <p:sp>
        <p:nvSpPr>
          <p:cNvPr id="11" name="矩形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日期版面配置區 11"/>
          <p:cNvSpPr>
            <a:spLocks noGrp="1"/>
          </p:cNvSpPr>
          <p:nvPr>
            <p:ph type="dt" sz="half" idx="10"/>
          </p:nvPr>
        </p:nvSpPr>
        <p:spPr>
          <a:xfrm>
            <a:off x="8331200" y="6248421"/>
            <a:ext cx="3556000" cy="365125"/>
          </a:xfrm>
        </p:spPr>
        <p:txBody>
          <a:bodyPr rtlCol="0"/>
          <a:lstStyle/>
          <a:p>
            <a:fld id="{B77E34DB-2762-4619-83AA-22C3096A75BC}" type="datetimeFigureOut">
              <a:rPr lang="zh-HK" altLang="en-US" smtClean="0"/>
              <a:t>2/8/2024</a:t>
            </a:fld>
            <a:endParaRPr lang="zh-HK" altLang="en-US"/>
          </a:p>
        </p:txBody>
      </p:sp>
      <p:sp>
        <p:nvSpPr>
          <p:cNvPr id="13" name="投影片編號版面配置區 12"/>
          <p:cNvSpPr>
            <a:spLocks noGrp="1"/>
          </p:cNvSpPr>
          <p:nvPr>
            <p:ph type="sldNum" sz="quarter" idx="11"/>
          </p:nvPr>
        </p:nvSpPr>
        <p:spPr>
          <a:xfrm>
            <a:off x="0" y="4667249"/>
            <a:ext cx="1930400" cy="663578"/>
          </a:xfrm>
        </p:spPr>
        <p:txBody>
          <a:bodyPr rtlCol="0"/>
          <a:lstStyle>
            <a:lvl1pPr>
              <a:defRPr sz="2800"/>
            </a:lvl1pPr>
          </a:lstStyle>
          <a:p>
            <a:fld id="{2AAF0D4A-0E03-4025-A58A-A6CEFCF5C611}" type="slidenum">
              <a:rPr lang="zh-HK" altLang="en-US" smtClean="0"/>
              <a:t>‹#›</a:t>
            </a:fld>
            <a:endParaRPr lang="zh-HK" altLang="en-US"/>
          </a:p>
        </p:txBody>
      </p:sp>
      <p:sp>
        <p:nvSpPr>
          <p:cNvPr id="14" name="頁尾版面配置區 13"/>
          <p:cNvSpPr>
            <a:spLocks noGrp="1"/>
          </p:cNvSpPr>
          <p:nvPr>
            <p:ph type="ftr" sz="quarter" idx="12"/>
          </p:nvPr>
        </p:nvSpPr>
        <p:spPr>
          <a:xfrm>
            <a:off x="2133600" y="6248227"/>
            <a:ext cx="6096000" cy="365125"/>
          </a:xfrm>
        </p:spPr>
        <p:txBody>
          <a:bodyPr rtlCol="0"/>
          <a:lstStyle/>
          <a:p>
            <a:endParaRPr lang="zh-HK" altLang="en-US"/>
          </a:p>
        </p:txBody>
      </p:sp>
      <p:sp>
        <p:nvSpPr>
          <p:cNvPr id="3" name="圖片版面配置區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zh-TW" altLang="en-US" smtClean="0"/>
              <a:t>按一下圖示以新增圖片</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bg>
      <p:bgRef idx="1001">
        <a:schemeClr val="bg1"/>
      </p:bgRef>
    </p:bg>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37600" y="609621"/>
            <a:ext cx="2743200" cy="5516563"/>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609600" y="609600"/>
            <a:ext cx="7416800" cy="5516564"/>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a:xfrm>
            <a:off x="8737600" y="6248423"/>
            <a:ext cx="2946400" cy="365125"/>
          </a:xfrm>
        </p:spPr>
        <p:txBody>
          <a:bodyPr/>
          <a:lstStyle/>
          <a:p>
            <a:fld id="{B77E34DB-2762-4619-83AA-22C3096A75BC}" type="datetimeFigureOut">
              <a:rPr lang="zh-HK" altLang="en-US" smtClean="0"/>
              <a:t>2/8/2024</a:t>
            </a:fld>
            <a:endParaRPr lang="zh-HK" altLang="en-US"/>
          </a:p>
        </p:txBody>
      </p:sp>
      <p:sp>
        <p:nvSpPr>
          <p:cNvPr id="5" name="頁尾版面配置區 4"/>
          <p:cNvSpPr>
            <a:spLocks noGrp="1"/>
          </p:cNvSpPr>
          <p:nvPr>
            <p:ph type="ftr" sz="quarter" idx="11"/>
          </p:nvPr>
        </p:nvSpPr>
        <p:spPr>
          <a:xfrm>
            <a:off x="609615" y="6248228"/>
            <a:ext cx="7431311" cy="365125"/>
          </a:xfrm>
        </p:spPr>
        <p:txBody>
          <a:bodyPr/>
          <a:lstStyle/>
          <a:p>
            <a:endParaRPr lang="zh-HK" altLang="en-US"/>
          </a:p>
        </p:txBody>
      </p:sp>
      <p:sp>
        <p:nvSpPr>
          <p:cNvPr id="7" name="矩形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矩形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矩形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投影片編號版面配置區 5"/>
          <p:cNvSpPr>
            <a:spLocks noGrp="1"/>
          </p:cNvSpPr>
          <p:nvPr>
            <p:ph type="sldNum" sz="quarter" idx="12"/>
          </p:nvPr>
        </p:nvSpPr>
        <p:spPr>
          <a:xfrm rot="5400000">
            <a:off x="8075084" y="103716"/>
            <a:ext cx="533400" cy="325968"/>
          </a:xfrm>
        </p:spPr>
        <p:txBody>
          <a:bodyPr/>
          <a:lstStyle/>
          <a:p>
            <a:fld id="{2AAF0D4A-0E03-4025-A58A-A6CEFCF5C611}" type="slidenum">
              <a:rPr lang="zh-HK" altLang="en-US" smtClean="0"/>
              <a:t>‹#›</a:t>
            </a:fld>
            <a:endParaRPr lang="zh-HK"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2"/>
      </p:bgRef>
    </p:bg>
    <p:spTree>
      <p:nvGrpSpPr>
        <p:cNvPr id="1" name=""/>
        <p:cNvGrpSpPr/>
        <p:nvPr/>
      </p:nvGrpSpPr>
      <p:grpSpPr>
        <a:xfrm>
          <a:off x="0" y="0"/>
          <a:ext cx="0" cy="0"/>
          <a:chOff x="0" y="0"/>
          <a:chExt cx="0" cy="0"/>
        </a:xfrm>
      </p:grpSpPr>
      <p:sp>
        <p:nvSpPr>
          <p:cNvPr id="7" name="矩形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標題 7"/>
          <p:cNvSpPr>
            <a:spLocks noGrp="1"/>
          </p:cNvSpPr>
          <p:nvPr>
            <p:ph type="ctrTitle"/>
          </p:nvPr>
        </p:nvSpPr>
        <p:spPr>
          <a:xfrm>
            <a:off x="3149600" y="4038600"/>
            <a:ext cx="8636000" cy="1828800"/>
          </a:xfrm>
        </p:spPr>
        <p:txBody>
          <a:bodyPr anchor="b"/>
          <a:lstStyle>
            <a:lvl1pPr>
              <a:defRPr cap="all" baseline="0"/>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B77E34DB-2762-4619-83AA-22C3096A75BC}" type="datetimeFigureOut">
              <a:rPr lang="zh-HK" altLang="en-US" smtClean="0"/>
              <a:t>2/8/2024</a:t>
            </a:fld>
            <a:endParaRPr lang="zh-HK" altLang="en-US"/>
          </a:p>
        </p:txBody>
      </p:sp>
      <p:sp>
        <p:nvSpPr>
          <p:cNvPr id="17" name="頁尾版面配置區 16"/>
          <p:cNvSpPr>
            <a:spLocks noGrp="1"/>
          </p:cNvSpPr>
          <p:nvPr>
            <p:ph type="ftr" sz="quarter" idx="11"/>
          </p:nvPr>
        </p:nvSpPr>
        <p:spPr>
          <a:xfrm>
            <a:off x="2780524" y="236557"/>
            <a:ext cx="7823200" cy="365125"/>
          </a:xfrm>
        </p:spPr>
        <p:txBody>
          <a:bodyPr/>
          <a:lstStyle>
            <a:lvl1pPr algn="r">
              <a:defRPr>
                <a:solidFill>
                  <a:schemeClr val="tx2"/>
                </a:solidFill>
              </a:defRPr>
            </a:lvl1pPr>
          </a:lstStyle>
          <a:p>
            <a:endParaRPr lang="zh-HK" altLang="en-US"/>
          </a:p>
        </p:txBody>
      </p:sp>
      <p:sp>
        <p:nvSpPr>
          <p:cNvPr id="29" name="投影片編號版面配置區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2AAF0D4A-0E03-4025-A58A-A6CEFCF5C611}" type="slidenum">
              <a:rPr lang="zh-HK" altLang="en-US" smtClean="0"/>
              <a:t>‹#›</a:t>
            </a:fld>
            <a:endParaRPr lang="zh-HK"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816864" y="228600"/>
            <a:ext cx="10871200" cy="990600"/>
          </a:xfrm>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lvl1pPr>
              <a:defRPr>
                <a:solidFill>
                  <a:srgbClr val="FFFFFF"/>
                </a:solidFill>
              </a:defRPr>
            </a:lvl1pPr>
          </a:lstStyle>
          <a:p>
            <a:fld id="{2AAF0D4A-0E03-4025-A58A-A6CEFCF5C611}" type="slidenum">
              <a:rPr lang="zh-HK" altLang="en-US" smtClean="0"/>
              <a:t>‹#›</a:t>
            </a:fld>
            <a:endParaRPr lang="zh-HK" altLang="en-US"/>
          </a:p>
        </p:txBody>
      </p:sp>
      <p:sp>
        <p:nvSpPr>
          <p:cNvPr id="8" name="內容版面配置區 7"/>
          <p:cNvSpPr>
            <a:spLocks noGrp="1"/>
          </p:cNvSpPr>
          <p:nvPr>
            <p:ph sz="quarter" idx="1"/>
          </p:nvPr>
        </p:nvSpPr>
        <p:spPr>
          <a:xfrm>
            <a:off x="816864" y="1600200"/>
            <a:ext cx="10871200" cy="44958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1"/>
      </p:bgRef>
    </p:bg>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1828803"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7" name="矩形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zh-TW" altLang="en-US" smtClean="0"/>
              <a:t>按一下以編輯母片標題樣式</a:t>
            </a:r>
            <a:endParaRPr kumimoji="0" lang="en-US"/>
          </a:p>
        </p:txBody>
      </p:sp>
      <p:sp>
        <p:nvSpPr>
          <p:cNvPr id="12" name="日期版面配置區 11"/>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13" name="投影片編號版面配置區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2AAF0D4A-0E03-4025-A58A-A6CEFCF5C611}" type="slidenum">
              <a:rPr lang="zh-HK" altLang="en-US" smtClean="0"/>
              <a:t>‹#›</a:t>
            </a:fld>
            <a:endParaRPr lang="zh-HK" altLang="en-US"/>
          </a:p>
        </p:txBody>
      </p:sp>
      <p:sp>
        <p:nvSpPr>
          <p:cNvPr id="14" name="頁尾版面配置區 13"/>
          <p:cNvSpPr>
            <a:spLocks noGrp="1"/>
          </p:cNvSpPr>
          <p:nvPr>
            <p:ph type="ftr" sz="quarter" idx="12"/>
          </p:nvPr>
        </p:nvSpPr>
        <p:spPr/>
        <p:txBody>
          <a:bodyPr/>
          <a:lstStyle/>
          <a:p>
            <a:endParaRPr lang="zh-HK"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9" name="內容版面配置區 8"/>
          <p:cNvSpPr>
            <a:spLocks noGrp="1"/>
          </p:cNvSpPr>
          <p:nvPr>
            <p:ph sz="quarter" idx="1"/>
          </p:nvPr>
        </p:nvSpPr>
        <p:spPr>
          <a:xfrm>
            <a:off x="812800" y="1589567"/>
            <a:ext cx="5181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6459868" y="1589567"/>
            <a:ext cx="5181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8" name="日期版面配置區 7"/>
          <p:cNvSpPr>
            <a:spLocks noGrp="1"/>
          </p:cNvSpPr>
          <p:nvPr>
            <p:ph type="dt" sz="half" idx="15"/>
          </p:nvPr>
        </p:nvSpPr>
        <p:spPr/>
        <p:txBody>
          <a:bodyPr rtlCol="0"/>
          <a:lstStyle/>
          <a:p>
            <a:fld id="{B77E34DB-2762-4619-83AA-22C3096A75BC}" type="datetimeFigureOut">
              <a:rPr lang="zh-HK" altLang="en-US" smtClean="0"/>
              <a:t>2/8/2024</a:t>
            </a:fld>
            <a:endParaRPr lang="zh-HK" altLang="en-US"/>
          </a:p>
        </p:txBody>
      </p:sp>
      <p:sp>
        <p:nvSpPr>
          <p:cNvPr id="10" name="投影片編號版面配置區 9"/>
          <p:cNvSpPr>
            <a:spLocks noGrp="1"/>
          </p:cNvSpPr>
          <p:nvPr>
            <p:ph type="sldNum" sz="quarter" idx="16"/>
          </p:nvPr>
        </p:nvSpPr>
        <p:spPr/>
        <p:txBody>
          <a:bodyPr rtlCol="0"/>
          <a:lstStyle/>
          <a:p>
            <a:fld id="{2AAF0D4A-0E03-4025-A58A-A6CEFCF5C611}" type="slidenum">
              <a:rPr lang="zh-HK" altLang="en-US" smtClean="0"/>
              <a:t>‹#›</a:t>
            </a:fld>
            <a:endParaRPr lang="zh-HK" altLang="en-US"/>
          </a:p>
        </p:txBody>
      </p:sp>
      <p:sp>
        <p:nvSpPr>
          <p:cNvPr id="12" name="頁尾版面配置區 11"/>
          <p:cNvSpPr>
            <a:spLocks noGrp="1"/>
          </p:cNvSpPr>
          <p:nvPr>
            <p:ph type="ftr" sz="quarter" idx="17"/>
          </p:nvPr>
        </p:nvSpPr>
        <p:spPr/>
        <p:txBody>
          <a:bodyPr rtlCol="0"/>
          <a:lstStyle/>
          <a:p>
            <a:endParaRPr lang="zh-HK"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711200" y="273050"/>
            <a:ext cx="10871200" cy="869950"/>
          </a:xfrm>
        </p:spPr>
        <p:txBody>
          <a:bodyPr anchor="ctr"/>
          <a:lstStyle>
            <a:lvl1pPr>
              <a:defRPr/>
            </a:lvl1pPr>
          </a:lstStyle>
          <a:p>
            <a:r>
              <a:rPr kumimoji="0" lang="zh-TW" altLang="en-US" smtClean="0"/>
              <a:t>按一下以編輯母片標題樣式</a:t>
            </a:r>
            <a:endParaRPr kumimoji="0" lang="en-US"/>
          </a:p>
        </p:txBody>
      </p:sp>
      <p:sp>
        <p:nvSpPr>
          <p:cNvPr id="11" name="內容版面配置區 10"/>
          <p:cNvSpPr>
            <a:spLocks noGrp="1"/>
          </p:cNvSpPr>
          <p:nvPr>
            <p:ph sz="quarter" idx="2"/>
          </p:nvPr>
        </p:nvSpPr>
        <p:spPr>
          <a:xfrm>
            <a:off x="812800" y="2438400"/>
            <a:ext cx="5181600" cy="35814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quarter" idx="4"/>
          </p:nvPr>
        </p:nvSpPr>
        <p:spPr>
          <a:xfrm>
            <a:off x="6400800" y="2438400"/>
            <a:ext cx="5181600" cy="35814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0" name="日期版面配置區 9"/>
          <p:cNvSpPr>
            <a:spLocks noGrp="1"/>
          </p:cNvSpPr>
          <p:nvPr>
            <p:ph type="dt" sz="half" idx="15"/>
          </p:nvPr>
        </p:nvSpPr>
        <p:spPr/>
        <p:txBody>
          <a:bodyPr rtlCol="0"/>
          <a:lstStyle/>
          <a:p>
            <a:fld id="{B77E34DB-2762-4619-83AA-22C3096A75BC}" type="datetimeFigureOut">
              <a:rPr lang="zh-HK" altLang="en-US" smtClean="0"/>
              <a:t>2/8/2024</a:t>
            </a:fld>
            <a:endParaRPr lang="zh-HK" altLang="en-US"/>
          </a:p>
        </p:txBody>
      </p:sp>
      <p:sp>
        <p:nvSpPr>
          <p:cNvPr id="12" name="投影片編號版面配置區 11"/>
          <p:cNvSpPr>
            <a:spLocks noGrp="1"/>
          </p:cNvSpPr>
          <p:nvPr>
            <p:ph type="sldNum" sz="quarter" idx="16"/>
          </p:nvPr>
        </p:nvSpPr>
        <p:spPr/>
        <p:txBody>
          <a:bodyPr rtlCol="0"/>
          <a:lstStyle/>
          <a:p>
            <a:fld id="{2AAF0D4A-0E03-4025-A58A-A6CEFCF5C611}" type="slidenum">
              <a:rPr lang="zh-HK" altLang="en-US" smtClean="0"/>
              <a:t>‹#›</a:t>
            </a:fld>
            <a:endParaRPr lang="zh-HK" altLang="en-US"/>
          </a:p>
        </p:txBody>
      </p:sp>
      <p:sp>
        <p:nvSpPr>
          <p:cNvPr id="14" name="頁尾版面配置區 13"/>
          <p:cNvSpPr>
            <a:spLocks noGrp="1"/>
          </p:cNvSpPr>
          <p:nvPr>
            <p:ph type="ftr" sz="quarter" idx="17"/>
          </p:nvPr>
        </p:nvSpPr>
        <p:spPr/>
        <p:txBody>
          <a:bodyPr rtlCol="0"/>
          <a:lstStyle/>
          <a:p>
            <a:endParaRPr lang="zh-HK" altLang="en-US"/>
          </a:p>
        </p:txBody>
      </p:sp>
      <p:sp>
        <p:nvSpPr>
          <p:cNvPr id="16" name="文字版面配置區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
        <p:nvSpPr>
          <p:cNvPr id="15" name="文字版面配置區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903116" y="342902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6193367" y="342902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lvl1pPr>
              <a:defRPr>
                <a:solidFill>
                  <a:srgbClr val="FFFFFF"/>
                </a:solidFill>
              </a:defRPr>
            </a:lvl1pPr>
          </a:lstStyle>
          <a:p>
            <a:fld id="{2AAF0D4A-0E03-4025-A58A-A6CEFCF5C611}" type="slidenum">
              <a:rPr lang="zh-HK" altLang="en-US" smtClean="0"/>
              <a:t>‹#›</a:t>
            </a:fld>
            <a:endParaRPr lang="zh-HK"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3" name="頁尾版面配置區 2"/>
          <p:cNvSpPr>
            <a:spLocks noGrp="1"/>
          </p:cNvSpPr>
          <p:nvPr>
            <p:ph type="ftr" sz="quarter" idx="11"/>
          </p:nvPr>
        </p:nvSpPr>
        <p:spPr/>
        <p:txBody>
          <a:bodyPr/>
          <a:lstStyle/>
          <a:p>
            <a:endParaRPr lang="zh-HK" altLang="en-US"/>
          </a:p>
        </p:txBody>
      </p:sp>
      <p:sp>
        <p:nvSpPr>
          <p:cNvPr id="4" name="投影片編號版面配置區 3"/>
          <p:cNvSpPr>
            <a:spLocks noGrp="1"/>
          </p:cNvSpPr>
          <p:nvPr>
            <p:ph type="sldNum" sz="quarter" idx="12"/>
          </p:nvPr>
        </p:nvSpPr>
        <p:spPr>
          <a:xfrm>
            <a:off x="0" y="6248400"/>
            <a:ext cx="711200" cy="381000"/>
          </a:xfrm>
        </p:spPr>
        <p:txBody>
          <a:bodyPr/>
          <a:lstStyle>
            <a:lvl1pPr>
              <a:defRPr>
                <a:solidFill>
                  <a:schemeClr val="tx2"/>
                </a:solidFill>
              </a:defRPr>
            </a:lvl1pPr>
          </a:lstStyle>
          <a:p>
            <a:fld id="{2AAF0D4A-0E03-4025-A58A-A6CEFCF5C611}" type="slidenum">
              <a:rPr lang="zh-HK" altLang="en-US" smtClean="0"/>
              <a:t>‹#›</a:t>
            </a:fld>
            <a:endParaRPr lang="zh-HK"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12800" y="273050"/>
            <a:ext cx="10769600" cy="869950"/>
          </a:xfrm>
        </p:spPr>
        <p:txBody>
          <a:bodyPr anchor="ctr"/>
          <a:lstStyle>
            <a:lvl1pPr algn="l">
              <a:buNone/>
              <a:defRPr sz="4400" b="0"/>
            </a:lvl1p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lvl1pPr>
              <a:defRPr>
                <a:solidFill>
                  <a:srgbClr val="FFFFFF"/>
                </a:solidFill>
              </a:defRPr>
            </a:lvl1pPr>
          </a:lstStyle>
          <a:p>
            <a:fld id="{2AAF0D4A-0E03-4025-A58A-A6CEFCF5C611}" type="slidenum">
              <a:rPr lang="zh-HK" altLang="en-US" smtClean="0"/>
              <a:t>‹#›</a:t>
            </a:fld>
            <a:endParaRPr lang="zh-HK" altLang="en-US"/>
          </a:p>
        </p:txBody>
      </p:sp>
      <p:sp>
        <p:nvSpPr>
          <p:cNvPr id="3" name="文字版面配置區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9" name="內容版面配置區 8"/>
          <p:cNvSpPr>
            <a:spLocks noGrp="1"/>
          </p:cNvSpPr>
          <p:nvPr>
            <p:ph sz="quarter" idx="1"/>
          </p:nvPr>
        </p:nvSpPr>
        <p:spPr>
          <a:xfrm>
            <a:off x="3149600" y="1752600"/>
            <a:ext cx="8534400" cy="44196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3">
        <a:schemeClr val="bg2"/>
      </p:bgRef>
    </p:bg>
    <p:spTree>
      <p:nvGrpSpPr>
        <p:cNvPr id="1" name=""/>
        <p:cNvGrpSpPr/>
        <p:nvPr/>
      </p:nvGrpSpPr>
      <p:grpSpPr>
        <a:xfrm>
          <a:off x="0" y="0"/>
          <a:ext cx="0" cy="0"/>
          <a:chOff x="0" y="0"/>
          <a:chExt cx="0" cy="0"/>
        </a:xfrm>
      </p:grpSpPr>
      <p:sp>
        <p:nvSpPr>
          <p:cNvPr id="4" name="文字版面配置區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zh-TW" altLang="en-US" smtClean="0"/>
              <a:t>按一下以編輯母片文字樣式</a:t>
            </a:r>
          </a:p>
        </p:txBody>
      </p:sp>
      <p:sp>
        <p:nvSpPr>
          <p:cNvPr id="8" name="矩形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zh-TW" altLang="en-US" smtClean="0"/>
              <a:t>按一下以編輯母片標題樣式</a:t>
            </a:r>
            <a:endParaRPr kumimoji="0" lang="en-US"/>
          </a:p>
        </p:txBody>
      </p:sp>
      <p:sp>
        <p:nvSpPr>
          <p:cNvPr id="11" name="矩形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日期版面配置區 11"/>
          <p:cNvSpPr>
            <a:spLocks noGrp="1"/>
          </p:cNvSpPr>
          <p:nvPr>
            <p:ph type="dt" sz="half" idx="10"/>
          </p:nvPr>
        </p:nvSpPr>
        <p:spPr>
          <a:xfrm>
            <a:off x="8331200" y="6248419"/>
            <a:ext cx="3556000" cy="365125"/>
          </a:xfrm>
        </p:spPr>
        <p:txBody>
          <a:bodyPr rtlCol="0"/>
          <a:lstStyle/>
          <a:p>
            <a:fld id="{B77E34DB-2762-4619-83AA-22C3096A75BC}" type="datetimeFigureOut">
              <a:rPr lang="zh-HK" altLang="en-US" smtClean="0"/>
              <a:t>2/8/2024</a:t>
            </a:fld>
            <a:endParaRPr lang="zh-HK" altLang="en-US"/>
          </a:p>
        </p:txBody>
      </p:sp>
      <p:sp>
        <p:nvSpPr>
          <p:cNvPr id="13" name="投影片編號版面配置區 12"/>
          <p:cNvSpPr>
            <a:spLocks noGrp="1"/>
          </p:cNvSpPr>
          <p:nvPr>
            <p:ph type="sldNum" sz="quarter" idx="11"/>
          </p:nvPr>
        </p:nvSpPr>
        <p:spPr>
          <a:xfrm>
            <a:off x="0" y="4667249"/>
            <a:ext cx="1930400" cy="663578"/>
          </a:xfrm>
        </p:spPr>
        <p:txBody>
          <a:bodyPr rtlCol="0"/>
          <a:lstStyle>
            <a:lvl1pPr>
              <a:defRPr sz="2800"/>
            </a:lvl1pPr>
          </a:lstStyle>
          <a:p>
            <a:fld id="{2AAF0D4A-0E03-4025-A58A-A6CEFCF5C611}" type="slidenum">
              <a:rPr lang="zh-HK" altLang="en-US" smtClean="0"/>
              <a:t>‹#›</a:t>
            </a:fld>
            <a:endParaRPr lang="zh-HK" altLang="en-US"/>
          </a:p>
        </p:txBody>
      </p:sp>
      <p:sp>
        <p:nvSpPr>
          <p:cNvPr id="14" name="頁尾版面配置區 13"/>
          <p:cNvSpPr>
            <a:spLocks noGrp="1"/>
          </p:cNvSpPr>
          <p:nvPr>
            <p:ph type="ftr" sz="quarter" idx="12"/>
          </p:nvPr>
        </p:nvSpPr>
        <p:spPr>
          <a:xfrm>
            <a:off x="2133600" y="6248225"/>
            <a:ext cx="6096000" cy="365125"/>
          </a:xfrm>
        </p:spPr>
        <p:txBody>
          <a:bodyPr rtlCol="0"/>
          <a:lstStyle/>
          <a:p>
            <a:endParaRPr lang="zh-HK" altLang="en-US"/>
          </a:p>
        </p:txBody>
      </p:sp>
      <p:sp>
        <p:nvSpPr>
          <p:cNvPr id="3" name="圖片版面配置區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zh-TW" altLang="en-US" smtClean="0"/>
              <a:t>按一下圖示以新增圖片</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bg>
      <p:bgRef idx="1001">
        <a:schemeClr val="bg1"/>
      </p:bgRef>
    </p:bg>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37600" y="609619"/>
            <a:ext cx="2743200" cy="5516563"/>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609600" y="609600"/>
            <a:ext cx="7416800" cy="5516564"/>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a:xfrm>
            <a:off x="8737600" y="6248421"/>
            <a:ext cx="2946400" cy="365125"/>
          </a:xfrm>
        </p:spPr>
        <p:txBody>
          <a:bodyPr/>
          <a:lstStyle/>
          <a:p>
            <a:fld id="{B77E34DB-2762-4619-83AA-22C3096A75BC}" type="datetimeFigureOut">
              <a:rPr lang="zh-HK" altLang="en-US" smtClean="0"/>
              <a:t>2/8/2024</a:t>
            </a:fld>
            <a:endParaRPr lang="zh-HK" altLang="en-US"/>
          </a:p>
        </p:txBody>
      </p:sp>
      <p:sp>
        <p:nvSpPr>
          <p:cNvPr id="5" name="頁尾版面配置區 4"/>
          <p:cNvSpPr>
            <a:spLocks noGrp="1"/>
          </p:cNvSpPr>
          <p:nvPr>
            <p:ph type="ftr" sz="quarter" idx="11"/>
          </p:nvPr>
        </p:nvSpPr>
        <p:spPr>
          <a:xfrm>
            <a:off x="609614" y="6248226"/>
            <a:ext cx="7431311" cy="365125"/>
          </a:xfrm>
        </p:spPr>
        <p:txBody>
          <a:bodyPr/>
          <a:lstStyle/>
          <a:p>
            <a:endParaRPr lang="zh-HK" altLang="en-US"/>
          </a:p>
        </p:txBody>
      </p:sp>
      <p:sp>
        <p:nvSpPr>
          <p:cNvPr id="7" name="矩形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矩形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矩形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投影片編號版面配置區 5"/>
          <p:cNvSpPr>
            <a:spLocks noGrp="1"/>
          </p:cNvSpPr>
          <p:nvPr>
            <p:ph type="sldNum" sz="quarter" idx="12"/>
          </p:nvPr>
        </p:nvSpPr>
        <p:spPr>
          <a:xfrm rot="5400000">
            <a:off x="8075084" y="103716"/>
            <a:ext cx="533400" cy="325968"/>
          </a:xfrm>
        </p:spPr>
        <p:txBody>
          <a:bodyPr/>
          <a:lstStyle/>
          <a:p>
            <a:fld id="{2AAF0D4A-0E03-4025-A58A-A6CEFCF5C611}" type="slidenum">
              <a:rPr lang="zh-HK" altLang="en-US" smtClean="0"/>
              <a:t>‹#›</a:t>
            </a:fld>
            <a:endParaRPr lang="zh-HK"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標題投影片">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30" name="Date Placeholder 29"/>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19" name="Footer Placeholder 18"/>
          <p:cNvSpPr>
            <a:spLocks noGrp="1"/>
          </p:cNvSpPr>
          <p:nvPr>
            <p:ph type="ftr" sz="quarter" idx="11"/>
          </p:nvPr>
        </p:nvSpPr>
        <p:spPr/>
        <p:txBody>
          <a:bodyPr/>
          <a:lstStyle/>
          <a:p>
            <a:endParaRPr lang="zh-HK" altLang="en-US"/>
          </a:p>
        </p:txBody>
      </p:sp>
      <p:sp>
        <p:nvSpPr>
          <p:cNvPr id="27" name="Slide Number Placeholder 26"/>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TW" altLang="en-US" smtClean="0"/>
              <a:t>按一下以編輯母片標題樣式</a:t>
            </a:r>
            <a:endParaRPr kumimoji="0" lang="en-US"/>
          </a:p>
        </p:txBody>
      </p:sp>
      <p:sp>
        <p:nvSpPr>
          <p:cNvPr id="3" name="Content Placeholder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Date Placeholder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章節標題">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Date Placeholder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zh-TW" altLang="en-US" smtClean="0"/>
              <a:t>按一下以編輯母片標題樣式</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Date Placeholder 4"/>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zh-TW" altLang="en-US" smtClean="0"/>
              <a:t>按一下以編輯母片標題樣式</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Text Placeholder 3"/>
          <p:cNvSpPr>
            <a:spLocks noGrp="1"/>
          </p:cNvSpPr>
          <p:nvPr>
            <p:ph type="body" sz="half" idx="3"/>
          </p:nvPr>
        </p:nvSpPr>
        <p:spPr>
          <a:xfrm>
            <a:off x="6193374" y="185976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Content Placeholder 5"/>
          <p:cNvSpPr>
            <a:spLocks noGrp="1"/>
          </p:cNvSpPr>
          <p:nvPr>
            <p:ph sz="quarter" idx="4"/>
          </p:nvPr>
        </p:nvSpPr>
        <p:spPr>
          <a:xfrm>
            <a:off x="6193374"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Date Placeholder 6"/>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Date Placeholder 2"/>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TW" altLang="en-US" smtClean="0"/>
              <a:t>按一下以編輯母片文字樣式</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Date Placeholder 4"/>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9"/>
            <a:ext cx="2950464" cy="1582621"/>
          </a:xfrm>
        </p:spPr>
        <p:txBody>
          <a:bodyPr vert="horz" lIns="45720" tIns="45720" rIns="45720" bIns="45720" anchor="b"/>
          <a:lstStyle>
            <a:lvl1pPr algn="l">
              <a:buNone/>
              <a:defRPr sz="2000" b="1">
                <a:solidFill>
                  <a:schemeClr val="tx2"/>
                </a:solidFill>
              </a:defRPr>
            </a:lvl1pPr>
          </a:lstStyle>
          <a:p>
            <a:r>
              <a:rPr kumimoji="0" lang="zh-TW" altLang="en-US" smtClean="0"/>
              <a:t>按一下以編輯母片標題樣式</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Date Placeholder 4"/>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a:xfrm>
            <a:off x="10769600" y="6356361"/>
            <a:ext cx="812800" cy="365125"/>
          </a:xfrm>
        </p:spPr>
        <p:txBody>
          <a:bodyPr/>
          <a:lstStyle/>
          <a:p>
            <a:fld id="{2AAF0D4A-0E03-4025-A58A-A6CEFCF5C611}" type="slidenum">
              <a:rPr lang="zh-HK" altLang="en-US" smtClean="0"/>
              <a:t>‹#›</a:t>
            </a:fld>
            <a:endParaRPr lang="zh-HK" alt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TW" altLang="en-US" smtClean="0"/>
              <a:t>按一下圖示以新增圖片</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2000" y="621983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TW" altLang="en-US" smtClean="0"/>
              <a:t>按一下以編輯母片標題樣式</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Date Placeholder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zh-TW" altLang="en-US" smtClean="0"/>
              <a:t>按一下以編輯母片標題樣式</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Date Placeholder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AAF0D4A-0E03-4025-A58A-A6CEFCF5C611}" type="slidenum">
              <a:rPr lang="zh-HK" altLang="en-US" smtClean="0"/>
              <a:t>‹#›</a:t>
            </a:fld>
            <a:endParaRPr lang="zh-HK" altLang="en-US"/>
          </a:p>
        </p:txBody>
      </p:sp>
      <p:sp>
        <p:nvSpPr>
          <p:cNvPr id="7" name="Title 6"/>
          <p:cNvSpPr>
            <a:spLocks noGrp="1"/>
          </p:cNvSpPr>
          <p:nvPr>
            <p:ph type="title"/>
          </p:nvPr>
        </p:nvSpPr>
        <p:spPr/>
        <p:txBody>
          <a:bodyPr/>
          <a:lstStyle/>
          <a:p>
            <a:r>
              <a:rPr lang="zh-TW" altLang="en-US" smtClean="0"/>
              <a:t>按一下以編輯母片標題樣式</a:t>
            </a:r>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8063254"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3492430"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7479321" y="4074179"/>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5" name="Date Placeholder 4"/>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2AAF0D4A-0E03-4025-A58A-A6CEFCF5C611}" type="slidenum">
              <a:rPr lang="zh-HK" altLang="en-US" smtClean="0"/>
              <a:t>‹#›</a:t>
            </a:fld>
            <a:endParaRPr lang="zh-HK" altLang="en-US"/>
          </a:p>
        </p:txBody>
      </p:sp>
      <p:sp>
        <p:nvSpPr>
          <p:cNvPr id="9" name="Content Placeholder 8"/>
          <p:cNvSpPr>
            <a:spLocks noGrp="1"/>
          </p:cNvSpPr>
          <p:nvPr>
            <p:ph sz="quarter" idx="13"/>
          </p:nvPr>
        </p:nvSpPr>
        <p:spPr>
          <a:xfrm>
            <a:off x="902207" y="2679192"/>
            <a:ext cx="5096256" cy="3447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903113" y="3429005"/>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6193367" y="3429005"/>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2AAF0D4A-0E03-4025-A58A-A6CEFCF5C611}" type="slidenum">
              <a:rPr lang="zh-HK" altLang="en-US" smtClean="0"/>
              <a:t>‹#›</a:t>
            </a:fld>
            <a:endParaRPr lang="zh-HK" altLang="en-US"/>
          </a:p>
        </p:txBody>
      </p:sp>
      <p:sp>
        <p:nvSpPr>
          <p:cNvPr id="4" name="Text Placeholder 3"/>
          <p:cNvSpPr>
            <a:spLocks noGrp="1"/>
          </p:cNvSpPr>
          <p:nvPr>
            <p:ph type="body" sz="half" idx="2"/>
          </p:nvPr>
        </p:nvSpPr>
        <p:spPr>
          <a:xfrm>
            <a:off x="1219200" y="3581405"/>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6202617"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6498877" y="338667"/>
            <a:ext cx="5083527" cy="2429934"/>
          </a:xfrm>
        </p:spPr>
        <p:txBody>
          <a:bodyPr anchor="b">
            <a:normAutofit/>
          </a:bodyPr>
          <a:lstStyle>
            <a:lvl1pPr algn="l">
              <a:defRPr sz="2800" b="0">
                <a:solidFill>
                  <a:srgbClr val="FFFFFF"/>
                </a:solidFill>
              </a:defRPr>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6491114"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2AAF0D4A-0E03-4025-A58A-A6CEFCF5C611}" type="slidenum">
              <a:rPr lang="zh-HK" altLang="en-US" smtClean="0"/>
              <a:t>‹#›</a:t>
            </a:fld>
            <a:endParaRPr lang="zh-HK" altLang="en-US"/>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AAF0D4A-0E03-4025-A58A-A6CEFCF5C611}" type="slidenum">
              <a:rPr lang="zh-HK" altLang="en-US" smtClean="0"/>
              <a:t>‹#›</a:t>
            </a:fld>
            <a:endParaRPr lang="zh-HK" altLang="en-US"/>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8839200" y="1447803"/>
            <a:ext cx="2743200" cy="4487333"/>
          </a:xfrm>
        </p:spPr>
        <p:txBody>
          <a:bodyPr vert="eaVert" anchor="ctr"/>
          <a:lstStyle>
            <a:lvl1pPr algn="l">
              <a:defRPr>
                <a:solidFill>
                  <a:schemeClr val="tx2"/>
                </a:solidFill>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2"/>
      </p:bgRef>
    </p:bg>
    <p:spTree>
      <p:nvGrpSpPr>
        <p:cNvPr id="1" name=""/>
        <p:cNvGrpSpPr/>
        <p:nvPr/>
      </p:nvGrpSpPr>
      <p:grpSpPr>
        <a:xfrm>
          <a:off x="0" y="0"/>
          <a:ext cx="0" cy="0"/>
          <a:chOff x="0" y="0"/>
          <a:chExt cx="0" cy="0"/>
        </a:xfrm>
      </p:grpSpPr>
      <p:sp>
        <p:nvSpPr>
          <p:cNvPr id="7" name="矩形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標題 7"/>
          <p:cNvSpPr>
            <a:spLocks noGrp="1"/>
          </p:cNvSpPr>
          <p:nvPr>
            <p:ph type="ctrTitle"/>
          </p:nvPr>
        </p:nvSpPr>
        <p:spPr>
          <a:xfrm>
            <a:off x="3149600" y="4038600"/>
            <a:ext cx="8636000" cy="1828800"/>
          </a:xfrm>
        </p:spPr>
        <p:txBody>
          <a:bodyPr anchor="b"/>
          <a:lstStyle>
            <a:lvl1pPr>
              <a:defRPr cap="all" baseline="0"/>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B77E34DB-2762-4619-83AA-22C3096A75BC}" type="datetimeFigureOut">
              <a:rPr lang="zh-HK" altLang="en-US" smtClean="0"/>
              <a:t>2/8/2024</a:t>
            </a:fld>
            <a:endParaRPr lang="zh-HK" altLang="en-US"/>
          </a:p>
        </p:txBody>
      </p:sp>
      <p:sp>
        <p:nvSpPr>
          <p:cNvPr id="17" name="頁尾版面配置區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zh-HK" altLang="en-US"/>
          </a:p>
        </p:txBody>
      </p:sp>
      <p:sp>
        <p:nvSpPr>
          <p:cNvPr id="29" name="投影片編號版面配置區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2AAF0D4A-0E03-4025-A58A-A6CEFCF5C611}" type="slidenum">
              <a:rPr lang="zh-HK" altLang="en-US" smtClean="0"/>
              <a:t>‹#›</a:t>
            </a:fld>
            <a:endParaRPr lang="zh-HK"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816864" y="228600"/>
            <a:ext cx="10871200" cy="990600"/>
          </a:xfrm>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lvl1pPr>
              <a:defRPr>
                <a:solidFill>
                  <a:srgbClr val="FFFFFF"/>
                </a:solidFill>
              </a:defRPr>
            </a:lvl1pPr>
          </a:lstStyle>
          <a:p>
            <a:fld id="{2AAF0D4A-0E03-4025-A58A-A6CEFCF5C611}" type="slidenum">
              <a:rPr lang="zh-HK" altLang="en-US" smtClean="0"/>
              <a:t>‹#›</a:t>
            </a:fld>
            <a:endParaRPr lang="zh-HK" altLang="en-US"/>
          </a:p>
        </p:txBody>
      </p:sp>
      <p:sp>
        <p:nvSpPr>
          <p:cNvPr id="8" name="內容版面配置區 7"/>
          <p:cNvSpPr>
            <a:spLocks noGrp="1"/>
          </p:cNvSpPr>
          <p:nvPr>
            <p:ph sz="quarter" idx="1"/>
          </p:nvPr>
        </p:nvSpPr>
        <p:spPr>
          <a:xfrm>
            <a:off x="816864" y="1600200"/>
            <a:ext cx="10871200" cy="44958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2AAF0D4A-0E03-4025-A58A-A6CEFCF5C611}" type="slidenum">
              <a:rPr lang="zh-HK" altLang="en-US" smtClean="0"/>
              <a:t>‹#›</a:t>
            </a:fld>
            <a:endParaRPr lang="zh-HK" altLang="en-US"/>
          </a:p>
        </p:txBody>
      </p:sp>
      <p:sp>
        <p:nvSpPr>
          <p:cNvPr id="4" name="Text Placeholder 3"/>
          <p:cNvSpPr>
            <a:spLocks noGrp="1"/>
          </p:cNvSpPr>
          <p:nvPr>
            <p:ph type="body" sz="half" idx="2"/>
          </p:nvPr>
        </p:nvSpPr>
        <p:spPr>
          <a:xfrm>
            <a:off x="1219200" y="358142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6202617"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1"/>
      </p:bgRef>
    </p:bg>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7" name="矩形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zh-TW" altLang="en-US" smtClean="0"/>
              <a:t>按一下以編輯母片標題樣式</a:t>
            </a:r>
            <a:endParaRPr kumimoji="0" lang="en-US"/>
          </a:p>
        </p:txBody>
      </p:sp>
      <p:sp>
        <p:nvSpPr>
          <p:cNvPr id="12" name="日期版面配置區 11"/>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13" name="投影片編號版面配置區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2AAF0D4A-0E03-4025-A58A-A6CEFCF5C611}" type="slidenum">
              <a:rPr lang="zh-HK" altLang="en-US" smtClean="0"/>
              <a:t>‹#›</a:t>
            </a:fld>
            <a:endParaRPr lang="zh-HK" altLang="en-US"/>
          </a:p>
        </p:txBody>
      </p:sp>
      <p:sp>
        <p:nvSpPr>
          <p:cNvPr id="14" name="頁尾版面配置區 13"/>
          <p:cNvSpPr>
            <a:spLocks noGrp="1"/>
          </p:cNvSpPr>
          <p:nvPr>
            <p:ph type="ftr" sz="quarter" idx="12"/>
          </p:nvPr>
        </p:nvSpPr>
        <p:spPr/>
        <p:txBody>
          <a:bodyPr/>
          <a:lstStyle/>
          <a:p>
            <a:endParaRPr lang="zh-HK"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9" name="內容版面配置區 8"/>
          <p:cNvSpPr>
            <a:spLocks noGrp="1"/>
          </p:cNvSpPr>
          <p:nvPr>
            <p:ph sz="quarter" idx="1"/>
          </p:nvPr>
        </p:nvSpPr>
        <p:spPr>
          <a:xfrm>
            <a:off x="812800" y="1589567"/>
            <a:ext cx="5181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6459868" y="1589567"/>
            <a:ext cx="5181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8" name="日期版面配置區 7"/>
          <p:cNvSpPr>
            <a:spLocks noGrp="1"/>
          </p:cNvSpPr>
          <p:nvPr>
            <p:ph type="dt" sz="half" idx="15"/>
          </p:nvPr>
        </p:nvSpPr>
        <p:spPr/>
        <p:txBody>
          <a:bodyPr rtlCol="0"/>
          <a:lstStyle/>
          <a:p>
            <a:fld id="{B77E34DB-2762-4619-83AA-22C3096A75BC}" type="datetimeFigureOut">
              <a:rPr lang="zh-HK" altLang="en-US" smtClean="0"/>
              <a:t>2/8/2024</a:t>
            </a:fld>
            <a:endParaRPr lang="zh-HK" altLang="en-US"/>
          </a:p>
        </p:txBody>
      </p:sp>
      <p:sp>
        <p:nvSpPr>
          <p:cNvPr id="10" name="投影片編號版面配置區 9"/>
          <p:cNvSpPr>
            <a:spLocks noGrp="1"/>
          </p:cNvSpPr>
          <p:nvPr>
            <p:ph type="sldNum" sz="quarter" idx="16"/>
          </p:nvPr>
        </p:nvSpPr>
        <p:spPr/>
        <p:txBody>
          <a:bodyPr rtlCol="0"/>
          <a:lstStyle/>
          <a:p>
            <a:fld id="{2AAF0D4A-0E03-4025-A58A-A6CEFCF5C611}" type="slidenum">
              <a:rPr lang="zh-HK" altLang="en-US" smtClean="0"/>
              <a:t>‹#›</a:t>
            </a:fld>
            <a:endParaRPr lang="zh-HK" altLang="en-US"/>
          </a:p>
        </p:txBody>
      </p:sp>
      <p:sp>
        <p:nvSpPr>
          <p:cNvPr id="12" name="頁尾版面配置區 11"/>
          <p:cNvSpPr>
            <a:spLocks noGrp="1"/>
          </p:cNvSpPr>
          <p:nvPr>
            <p:ph type="ftr" sz="quarter" idx="17"/>
          </p:nvPr>
        </p:nvSpPr>
        <p:spPr/>
        <p:txBody>
          <a:bodyPr rtlCol="0"/>
          <a:lstStyle/>
          <a:p>
            <a:endParaRPr lang="zh-HK" alt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711200" y="273050"/>
            <a:ext cx="10871200" cy="869950"/>
          </a:xfrm>
        </p:spPr>
        <p:txBody>
          <a:bodyPr anchor="ctr"/>
          <a:lstStyle>
            <a:lvl1pPr>
              <a:defRPr/>
            </a:lvl1pPr>
          </a:lstStyle>
          <a:p>
            <a:r>
              <a:rPr kumimoji="0" lang="zh-TW" altLang="en-US" smtClean="0"/>
              <a:t>按一下以編輯母片標題樣式</a:t>
            </a:r>
            <a:endParaRPr kumimoji="0" lang="en-US"/>
          </a:p>
        </p:txBody>
      </p:sp>
      <p:sp>
        <p:nvSpPr>
          <p:cNvPr id="11" name="內容版面配置區 10"/>
          <p:cNvSpPr>
            <a:spLocks noGrp="1"/>
          </p:cNvSpPr>
          <p:nvPr>
            <p:ph sz="quarter" idx="2"/>
          </p:nvPr>
        </p:nvSpPr>
        <p:spPr>
          <a:xfrm>
            <a:off x="812800" y="2438400"/>
            <a:ext cx="5181600" cy="35814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quarter" idx="4"/>
          </p:nvPr>
        </p:nvSpPr>
        <p:spPr>
          <a:xfrm>
            <a:off x="6400800" y="2438400"/>
            <a:ext cx="5181600" cy="35814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0" name="日期版面配置區 9"/>
          <p:cNvSpPr>
            <a:spLocks noGrp="1"/>
          </p:cNvSpPr>
          <p:nvPr>
            <p:ph type="dt" sz="half" idx="15"/>
          </p:nvPr>
        </p:nvSpPr>
        <p:spPr/>
        <p:txBody>
          <a:bodyPr rtlCol="0"/>
          <a:lstStyle/>
          <a:p>
            <a:fld id="{B77E34DB-2762-4619-83AA-22C3096A75BC}" type="datetimeFigureOut">
              <a:rPr lang="zh-HK" altLang="en-US" smtClean="0"/>
              <a:t>2/8/2024</a:t>
            </a:fld>
            <a:endParaRPr lang="zh-HK" altLang="en-US"/>
          </a:p>
        </p:txBody>
      </p:sp>
      <p:sp>
        <p:nvSpPr>
          <p:cNvPr id="12" name="投影片編號版面配置區 11"/>
          <p:cNvSpPr>
            <a:spLocks noGrp="1"/>
          </p:cNvSpPr>
          <p:nvPr>
            <p:ph type="sldNum" sz="quarter" idx="16"/>
          </p:nvPr>
        </p:nvSpPr>
        <p:spPr/>
        <p:txBody>
          <a:bodyPr rtlCol="0"/>
          <a:lstStyle/>
          <a:p>
            <a:fld id="{2AAF0D4A-0E03-4025-A58A-A6CEFCF5C611}" type="slidenum">
              <a:rPr lang="zh-HK" altLang="en-US" smtClean="0"/>
              <a:t>‹#›</a:t>
            </a:fld>
            <a:endParaRPr lang="zh-HK" altLang="en-US"/>
          </a:p>
        </p:txBody>
      </p:sp>
      <p:sp>
        <p:nvSpPr>
          <p:cNvPr id="14" name="頁尾版面配置區 13"/>
          <p:cNvSpPr>
            <a:spLocks noGrp="1"/>
          </p:cNvSpPr>
          <p:nvPr>
            <p:ph type="ftr" sz="quarter" idx="17"/>
          </p:nvPr>
        </p:nvSpPr>
        <p:spPr/>
        <p:txBody>
          <a:bodyPr rtlCol="0"/>
          <a:lstStyle/>
          <a:p>
            <a:endParaRPr lang="zh-HK" altLang="en-US"/>
          </a:p>
        </p:txBody>
      </p:sp>
      <p:sp>
        <p:nvSpPr>
          <p:cNvPr id="16" name="文字版面配置區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
        <p:nvSpPr>
          <p:cNvPr id="15" name="文字版面配置區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lvl1pPr>
              <a:defRPr>
                <a:solidFill>
                  <a:srgbClr val="FFFFFF"/>
                </a:solidFill>
              </a:defRPr>
            </a:lvl1pPr>
          </a:lstStyle>
          <a:p>
            <a:fld id="{2AAF0D4A-0E03-4025-A58A-A6CEFCF5C611}" type="slidenum">
              <a:rPr lang="zh-HK" altLang="en-US" smtClean="0"/>
              <a:t>‹#›</a:t>
            </a:fld>
            <a:endParaRPr lang="zh-HK" alt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3" name="頁尾版面配置區 2"/>
          <p:cNvSpPr>
            <a:spLocks noGrp="1"/>
          </p:cNvSpPr>
          <p:nvPr>
            <p:ph type="ftr" sz="quarter" idx="11"/>
          </p:nvPr>
        </p:nvSpPr>
        <p:spPr/>
        <p:txBody>
          <a:bodyPr/>
          <a:lstStyle/>
          <a:p>
            <a:endParaRPr lang="zh-HK" altLang="en-US"/>
          </a:p>
        </p:txBody>
      </p:sp>
      <p:sp>
        <p:nvSpPr>
          <p:cNvPr id="4" name="投影片編號版面配置區 3"/>
          <p:cNvSpPr>
            <a:spLocks noGrp="1"/>
          </p:cNvSpPr>
          <p:nvPr>
            <p:ph type="sldNum" sz="quarter" idx="12"/>
          </p:nvPr>
        </p:nvSpPr>
        <p:spPr>
          <a:xfrm>
            <a:off x="0" y="6248400"/>
            <a:ext cx="711200" cy="381000"/>
          </a:xfrm>
        </p:spPr>
        <p:txBody>
          <a:bodyPr/>
          <a:lstStyle>
            <a:lvl1pPr>
              <a:defRPr>
                <a:solidFill>
                  <a:schemeClr val="tx2"/>
                </a:solidFill>
              </a:defRPr>
            </a:lvl1pPr>
          </a:lstStyle>
          <a:p>
            <a:fld id="{2AAF0D4A-0E03-4025-A58A-A6CEFCF5C611}" type="slidenum">
              <a:rPr lang="zh-HK" altLang="en-US" smtClean="0"/>
              <a:t>‹#›</a:t>
            </a:fld>
            <a:endParaRPr lang="zh-HK" alt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12800" y="273050"/>
            <a:ext cx="10769600" cy="869950"/>
          </a:xfrm>
        </p:spPr>
        <p:txBody>
          <a:bodyPr anchor="ctr"/>
          <a:lstStyle>
            <a:lvl1pPr algn="l">
              <a:buNone/>
              <a:defRPr sz="4400" b="0"/>
            </a:lvl1p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lvl1pPr>
              <a:defRPr>
                <a:solidFill>
                  <a:srgbClr val="FFFFFF"/>
                </a:solidFill>
              </a:defRPr>
            </a:lvl1pPr>
          </a:lstStyle>
          <a:p>
            <a:fld id="{2AAF0D4A-0E03-4025-A58A-A6CEFCF5C611}" type="slidenum">
              <a:rPr lang="zh-HK" altLang="en-US" smtClean="0"/>
              <a:t>‹#›</a:t>
            </a:fld>
            <a:endParaRPr lang="zh-HK" altLang="en-US"/>
          </a:p>
        </p:txBody>
      </p:sp>
      <p:sp>
        <p:nvSpPr>
          <p:cNvPr id="3" name="文字版面配置區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9" name="內容版面配置區 8"/>
          <p:cNvSpPr>
            <a:spLocks noGrp="1"/>
          </p:cNvSpPr>
          <p:nvPr>
            <p:ph sz="quarter" idx="1"/>
          </p:nvPr>
        </p:nvSpPr>
        <p:spPr>
          <a:xfrm>
            <a:off x="3149600" y="1752600"/>
            <a:ext cx="8534400" cy="44196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3">
        <a:schemeClr val="bg2"/>
      </p:bgRef>
    </p:bg>
    <p:spTree>
      <p:nvGrpSpPr>
        <p:cNvPr id="1" name=""/>
        <p:cNvGrpSpPr/>
        <p:nvPr/>
      </p:nvGrpSpPr>
      <p:grpSpPr>
        <a:xfrm>
          <a:off x="0" y="0"/>
          <a:ext cx="0" cy="0"/>
          <a:chOff x="0" y="0"/>
          <a:chExt cx="0" cy="0"/>
        </a:xfrm>
      </p:grpSpPr>
      <p:sp>
        <p:nvSpPr>
          <p:cNvPr id="4" name="文字版面配置區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zh-TW" altLang="en-US" smtClean="0"/>
              <a:t>按一下以編輯母片文字樣式</a:t>
            </a:r>
          </a:p>
        </p:txBody>
      </p:sp>
      <p:sp>
        <p:nvSpPr>
          <p:cNvPr id="8" name="矩形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zh-TW" altLang="en-US" smtClean="0"/>
              <a:t>按一下以編輯母片標題樣式</a:t>
            </a:r>
            <a:endParaRPr kumimoji="0" lang="en-US"/>
          </a:p>
        </p:txBody>
      </p:sp>
      <p:sp>
        <p:nvSpPr>
          <p:cNvPr id="11" name="矩形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日期版面配置區 11"/>
          <p:cNvSpPr>
            <a:spLocks noGrp="1"/>
          </p:cNvSpPr>
          <p:nvPr>
            <p:ph type="dt" sz="half" idx="10"/>
          </p:nvPr>
        </p:nvSpPr>
        <p:spPr>
          <a:xfrm>
            <a:off x="8331200" y="6248401"/>
            <a:ext cx="3556000" cy="365125"/>
          </a:xfrm>
        </p:spPr>
        <p:txBody>
          <a:bodyPr rtlCol="0"/>
          <a:lstStyle/>
          <a:p>
            <a:fld id="{B77E34DB-2762-4619-83AA-22C3096A75BC}" type="datetimeFigureOut">
              <a:rPr lang="zh-HK" altLang="en-US" smtClean="0"/>
              <a:t>2/8/2024</a:t>
            </a:fld>
            <a:endParaRPr lang="zh-HK" altLang="en-US"/>
          </a:p>
        </p:txBody>
      </p:sp>
      <p:sp>
        <p:nvSpPr>
          <p:cNvPr id="13" name="投影片編號版面配置區 12"/>
          <p:cNvSpPr>
            <a:spLocks noGrp="1"/>
          </p:cNvSpPr>
          <p:nvPr>
            <p:ph type="sldNum" sz="quarter" idx="11"/>
          </p:nvPr>
        </p:nvSpPr>
        <p:spPr>
          <a:xfrm>
            <a:off x="0" y="4667249"/>
            <a:ext cx="1930400" cy="663578"/>
          </a:xfrm>
        </p:spPr>
        <p:txBody>
          <a:bodyPr rtlCol="0"/>
          <a:lstStyle>
            <a:lvl1pPr>
              <a:defRPr sz="2800"/>
            </a:lvl1pPr>
          </a:lstStyle>
          <a:p>
            <a:fld id="{2AAF0D4A-0E03-4025-A58A-A6CEFCF5C611}" type="slidenum">
              <a:rPr lang="zh-HK" altLang="en-US" smtClean="0"/>
              <a:t>‹#›</a:t>
            </a:fld>
            <a:endParaRPr lang="zh-HK" altLang="en-US"/>
          </a:p>
        </p:txBody>
      </p:sp>
      <p:sp>
        <p:nvSpPr>
          <p:cNvPr id="14" name="頁尾版面配置區 13"/>
          <p:cNvSpPr>
            <a:spLocks noGrp="1"/>
          </p:cNvSpPr>
          <p:nvPr>
            <p:ph type="ftr" sz="quarter" idx="12"/>
          </p:nvPr>
        </p:nvSpPr>
        <p:spPr>
          <a:xfrm>
            <a:off x="2133600" y="6248207"/>
            <a:ext cx="6096000" cy="365125"/>
          </a:xfrm>
        </p:spPr>
        <p:txBody>
          <a:bodyPr rtlCol="0"/>
          <a:lstStyle/>
          <a:p>
            <a:endParaRPr lang="zh-HK" altLang="en-US"/>
          </a:p>
        </p:txBody>
      </p:sp>
      <p:sp>
        <p:nvSpPr>
          <p:cNvPr id="3" name="圖片版面配置區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zh-TW" altLang="en-US" smtClean="0"/>
              <a:t>按一下圖示以新增圖片</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2AAF0D4A-0E03-4025-A58A-A6CEFCF5C611}" type="slidenum">
              <a:rPr lang="zh-HK" altLang="en-US" smtClean="0"/>
              <a:t>‹#›</a:t>
            </a:fld>
            <a:endParaRPr lang="zh-HK" alt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bg>
      <p:bgRef idx="1001">
        <a:schemeClr val="bg1"/>
      </p:bgRef>
    </p:bg>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37600" y="609601"/>
            <a:ext cx="2743200" cy="5516563"/>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609600" y="609600"/>
            <a:ext cx="7416800" cy="5516564"/>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a:xfrm>
            <a:off x="8737600" y="6248403"/>
            <a:ext cx="2946400" cy="365125"/>
          </a:xfrm>
        </p:spPr>
        <p:txBody>
          <a:bodyPr/>
          <a:lstStyle/>
          <a:p>
            <a:fld id="{B77E34DB-2762-4619-83AA-22C3096A75BC}" type="datetimeFigureOut">
              <a:rPr lang="zh-HK" altLang="en-US" smtClean="0"/>
              <a:t>2/8/2024</a:t>
            </a:fld>
            <a:endParaRPr lang="zh-HK" altLang="en-US"/>
          </a:p>
        </p:txBody>
      </p:sp>
      <p:sp>
        <p:nvSpPr>
          <p:cNvPr id="5" name="頁尾版面配置區 4"/>
          <p:cNvSpPr>
            <a:spLocks noGrp="1"/>
          </p:cNvSpPr>
          <p:nvPr>
            <p:ph type="ftr" sz="quarter" idx="11"/>
          </p:nvPr>
        </p:nvSpPr>
        <p:spPr>
          <a:xfrm>
            <a:off x="609602" y="6248208"/>
            <a:ext cx="7431311" cy="365125"/>
          </a:xfrm>
        </p:spPr>
        <p:txBody>
          <a:bodyPr/>
          <a:lstStyle/>
          <a:p>
            <a:endParaRPr lang="zh-HK" altLang="en-US"/>
          </a:p>
        </p:txBody>
      </p:sp>
      <p:sp>
        <p:nvSpPr>
          <p:cNvPr id="7" name="矩形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矩形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矩形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投影片編號版面配置區 5"/>
          <p:cNvSpPr>
            <a:spLocks noGrp="1"/>
          </p:cNvSpPr>
          <p:nvPr>
            <p:ph type="sldNum" sz="quarter" idx="12"/>
          </p:nvPr>
        </p:nvSpPr>
        <p:spPr>
          <a:xfrm rot="5400000">
            <a:off x="8075084" y="103716"/>
            <a:ext cx="533400" cy="325968"/>
          </a:xfrm>
        </p:spPr>
        <p:txBody>
          <a:bodyPr/>
          <a:lstStyle/>
          <a:p>
            <a:fld id="{2AAF0D4A-0E03-4025-A58A-A6CEFCF5C611}" type="slidenum">
              <a:rPr lang="zh-HK" altLang="en-US" smtClean="0"/>
              <a:t>‹#›</a:t>
            </a:fld>
            <a:endParaRPr lang="zh-HK"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6498887" y="338667"/>
            <a:ext cx="5083527" cy="2429934"/>
          </a:xfrm>
        </p:spPr>
        <p:txBody>
          <a:bodyPr anchor="b">
            <a:normAutofit/>
          </a:bodyPr>
          <a:lstStyle>
            <a:lvl1pPr algn="l">
              <a:defRPr sz="2800" b="0">
                <a:solidFill>
                  <a:srgbClr val="FFFFFF"/>
                </a:solidFill>
              </a:defRPr>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6491125"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77E34DB-2762-4619-83AA-22C3096A75BC}" type="datetimeFigureOut">
              <a:rPr lang="zh-HK" altLang="en-US" smtClean="0"/>
              <a:t>2/8/2024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2AAF0D4A-0E03-4025-A58A-A6CEFCF5C611}" type="slidenum">
              <a:rPr lang="zh-HK" altLang="en-US" smtClean="0"/>
              <a:t>‹#›</a:t>
            </a:fld>
            <a:endParaRPr lang="zh-HK" altLang="en-US"/>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4" name="Date Placeholder 3"/>
          <p:cNvSpPr>
            <a:spLocks noGrp="1"/>
          </p:cNvSpPr>
          <p:nvPr>
            <p:ph type="dt" sz="half" idx="2"/>
          </p:nvPr>
        </p:nvSpPr>
        <p:spPr>
          <a:xfrm>
            <a:off x="6884896" y="6250185"/>
            <a:ext cx="5048920" cy="365125"/>
          </a:xfrm>
          <a:prstGeom prst="rect">
            <a:avLst/>
          </a:prstGeom>
        </p:spPr>
        <p:txBody>
          <a:bodyPr vert="horz" lIns="91440" tIns="45720" rIns="91440" bIns="45720" rtlCol="0" anchor="ctr"/>
          <a:lstStyle>
            <a:lvl1pPr algn="r">
              <a:defRPr sz="1000">
                <a:solidFill>
                  <a:schemeClr val="tx2"/>
                </a:solidFill>
              </a:defRPr>
            </a:lvl1pPr>
          </a:lstStyle>
          <a:p>
            <a:fld id="{B77E34DB-2762-4619-83AA-22C3096A75BC}" type="datetimeFigureOut">
              <a:rPr lang="zh-HK" altLang="en-US" smtClean="0"/>
              <a:t>2/8/2024</a:t>
            </a:fld>
            <a:endParaRPr lang="zh-HK" altLang="en-US"/>
          </a:p>
        </p:txBody>
      </p:sp>
      <p:sp>
        <p:nvSpPr>
          <p:cNvPr id="5" name="Footer Placeholder 4"/>
          <p:cNvSpPr>
            <a:spLocks noGrp="1"/>
          </p:cNvSpPr>
          <p:nvPr>
            <p:ph type="ftr" sz="quarter" idx="3"/>
          </p:nvPr>
        </p:nvSpPr>
        <p:spPr>
          <a:xfrm>
            <a:off x="258198" y="6250185"/>
            <a:ext cx="5048921" cy="365125"/>
          </a:xfrm>
          <a:prstGeom prst="rect">
            <a:avLst/>
          </a:prstGeom>
        </p:spPr>
        <p:txBody>
          <a:bodyPr vert="horz" lIns="91440" tIns="45720" rIns="91440" bIns="45720" rtlCol="0" anchor="ctr"/>
          <a:lstStyle>
            <a:lvl1pPr algn="l">
              <a:defRPr sz="1000">
                <a:solidFill>
                  <a:schemeClr val="tx2"/>
                </a:solidFill>
              </a:defRPr>
            </a:lvl1pPr>
          </a:lstStyle>
          <a:p>
            <a:endParaRPr lang="zh-HK" altLang="en-US"/>
          </a:p>
        </p:txBody>
      </p:sp>
      <p:sp>
        <p:nvSpPr>
          <p:cNvPr id="6" name="Slide Number Placeholder 5"/>
          <p:cNvSpPr>
            <a:spLocks noGrp="1"/>
          </p:cNvSpPr>
          <p:nvPr>
            <p:ph type="sldNum" sz="quarter" idx="4"/>
          </p:nvPr>
        </p:nvSpPr>
        <p:spPr>
          <a:xfrm>
            <a:off x="5321452" y="6250184"/>
            <a:ext cx="1549101" cy="365125"/>
          </a:xfrm>
          <a:prstGeom prst="rect">
            <a:avLst/>
          </a:prstGeom>
        </p:spPr>
        <p:txBody>
          <a:bodyPr vert="horz" lIns="91440" tIns="45720" rIns="91440" bIns="45720" rtlCol="0" anchor="ctr"/>
          <a:lstStyle>
            <a:lvl1pPr algn="ctr">
              <a:defRPr sz="1000">
                <a:solidFill>
                  <a:schemeClr val="tx2"/>
                </a:solidFill>
              </a:defRPr>
            </a:lvl1pPr>
          </a:lstStyle>
          <a:p>
            <a:fld id="{2AAF0D4A-0E03-4025-A58A-A6CEFCF5C611}" type="slidenum">
              <a:rPr lang="zh-HK" altLang="en-US" smtClean="0"/>
              <a:t>‹#›</a:t>
            </a:fld>
            <a:endParaRPr lang="zh-HK" altLang="en-US"/>
          </a:p>
        </p:txBody>
      </p:sp>
      <p:sp>
        <p:nvSpPr>
          <p:cNvPr id="3" name="Text Placeholder 2"/>
          <p:cNvSpPr>
            <a:spLocks noGrp="1"/>
          </p:cNvSpPr>
          <p:nvPr>
            <p:ph type="body" idx="1"/>
          </p:nvPr>
        </p:nvSpPr>
        <p:spPr>
          <a:xfrm>
            <a:off x="1162770" y="2675467"/>
            <a:ext cx="9877777" cy="3450696"/>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38214" y="6069330"/>
            <a:ext cx="1056132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75360" y="575310"/>
            <a:ext cx="102616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75360" y="576072"/>
            <a:ext cx="102616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724991" y="273091"/>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10914593" y="203675"/>
            <a:ext cx="566928" cy="755904"/>
          </a:xfrm>
          <a:prstGeom prst="rect">
            <a:avLst/>
          </a:prstGeom>
          <a:noFill/>
        </p:spPr>
      </p:pic>
      <p:sp>
        <p:nvSpPr>
          <p:cNvPr id="2" name="Title Placeholder 1"/>
          <p:cNvSpPr>
            <a:spLocks noGrp="1"/>
          </p:cNvSpPr>
          <p:nvPr>
            <p:ph type="title"/>
          </p:nvPr>
        </p:nvSpPr>
        <p:spPr>
          <a:xfrm>
            <a:off x="1460045" y="817603"/>
            <a:ext cx="9286993" cy="1202485"/>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950734" y="2119257"/>
            <a:ext cx="8261873" cy="3603812"/>
          </a:xfrm>
          <a:prstGeom prst="rect">
            <a:avLst/>
          </a:prstGeom>
        </p:spPr>
        <p:txBody>
          <a:bodyPr vert="horz" lIns="91440" tIns="45720" rIns="91440" bIns="45720" rtlCol="0"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8606119" y="5809173"/>
            <a:ext cx="1618428"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77E34DB-2762-4619-83AA-22C3096A75BC}" type="datetimeFigureOut">
              <a:rPr lang="zh-HK" altLang="en-US" smtClean="0"/>
              <a:t>2/8/2024</a:t>
            </a:fld>
            <a:endParaRPr lang="zh-HK" altLang="en-US"/>
          </a:p>
        </p:txBody>
      </p:sp>
      <p:sp>
        <p:nvSpPr>
          <p:cNvPr id="5" name="Footer Placeholder 4"/>
          <p:cNvSpPr>
            <a:spLocks noGrp="1"/>
          </p:cNvSpPr>
          <p:nvPr>
            <p:ph type="ftr" sz="quarter" idx="3"/>
          </p:nvPr>
        </p:nvSpPr>
        <p:spPr>
          <a:xfrm>
            <a:off x="1219204" y="5809173"/>
            <a:ext cx="7386917"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zh-HK" altLang="en-US"/>
          </a:p>
        </p:txBody>
      </p:sp>
      <p:sp>
        <p:nvSpPr>
          <p:cNvPr id="6" name="Slide Number Placeholder 5"/>
          <p:cNvSpPr>
            <a:spLocks noGrp="1"/>
          </p:cNvSpPr>
          <p:nvPr>
            <p:ph type="sldNum" sz="quarter" idx="4"/>
          </p:nvPr>
        </p:nvSpPr>
        <p:spPr>
          <a:xfrm>
            <a:off x="10226950" y="5809173"/>
            <a:ext cx="738697"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2AAF0D4A-0E03-4025-A58A-A6CEFCF5C611}" type="slidenum">
              <a:rPr lang="zh-HK" altLang="en-US" smtClean="0"/>
              <a:t>‹#›</a:t>
            </a:fld>
            <a:endParaRPr lang="zh-HK" altLang="en-US"/>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圓形圖 6"/>
          <p:cNvSpPr/>
          <p:nvPr/>
        </p:nvSpPr>
        <p:spPr>
          <a:xfrm>
            <a:off x="-1087900"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橢圓 7"/>
          <p:cNvSpPr/>
          <p:nvPr/>
        </p:nvSpPr>
        <p:spPr>
          <a:xfrm>
            <a:off x="225091" y="21106"/>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甜甜圈 10"/>
          <p:cNvSpPr/>
          <p:nvPr/>
        </p:nvSpPr>
        <p:spPr>
          <a:xfrm rot="2315675">
            <a:off x="243843"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矩形 11"/>
          <p:cNvSpPr/>
          <p:nvPr/>
        </p:nvSpPr>
        <p:spPr>
          <a:xfrm>
            <a:off x="1350511"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標題版面配置區 4"/>
          <p:cNvSpPr>
            <a:spLocks noGrp="1"/>
          </p:cNvSpPr>
          <p:nvPr>
            <p:ph type="title"/>
          </p:nvPr>
        </p:nvSpPr>
        <p:spPr>
          <a:xfrm>
            <a:off x="1914144" y="274638"/>
            <a:ext cx="9997440" cy="1143000"/>
          </a:xfrm>
          <a:prstGeom prst="rect">
            <a:avLst/>
          </a:prstGeom>
        </p:spPr>
        <p:txBody>
          <a:bodyPr anchor="ctr">
            <a:normAutofit/>
          </a:bodyPr>
          <a:lstStyle>
            <a:extLst/>
          </a:lstStyle>
          <a:p>
            <a:r>
              <a:rPr kumimoji="0" lang="zh-TW" altLang="en-US" smtClean="0"/>
              <a:t>按一下以編輯母片標題樣式</a:t>
            </a:r>
            <a:endParaRPr kumimoji="0" lang="en-US"/>
          </a:p>
        </p:txBody>
      </p:sp>
      <p:sp>
        <p:nvSpPr>
          <p:cNvPr id="9" name="文字版面配置區 8"/>
          <p:cNvSpPr>
            <a:spLocks noGrp="1"/>
          </p:cNvSpPr>
          <p:nvPr>
            <p:ph type="body" idx="1"/>
          </p:nvPr>
        </p:nvSpPr>
        <p:spPr>
          <a:xfrm>
            <a:off x="1914144" y="1447800"/>
            <a:ext cx="9997440" cy="4800600"/>
          </a:xfrm>
          <a:prstGeom prst="rect">
            <a:avLst/>
          </a:prstGeom>
        </p:spPr>
        <p:txBody>
          <a:bodyPr>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24" name="日期版面配置區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77E34DB-2762-4619-83AA-22C3096A75BC}" type="datetimeFigureOut">
              <a:rPr lang="zh-HK" altLang="en-US" smtClean="0"/>
              <a:t>2/8/2024</a:t>
            </a:fld>
            <a:endParaRPr lang="zh-HK" altLang="en-US"/>
          </a:p>
        </p:txBody>
      </p:sp>
      <p:sp>
        <p:nvSpPr>
          <p:cNvPr id="10" name="頁尾版面配置區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zh-HK" altLang="en-US"/>
          </a:p>
        </p:txBody>
      </p:sp>
      <p:sp>
        <p:nvSpPr>
          <p:cNvPr id="22" name="投影片編號版面配置區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AAF0D4A-0E03-4025-A58A-A6CEFCF5C611}" type="slidenum">
              <a:rPr lang="zh-HK" altLang="en-US" smtClean="0"/>
              <a:t>‹#›</a:t>
            </a:fld>
            <a:endParaRPr lang="zh-HK" altLang="en-US"/>
          </a:p>
        </p:txBody>
      </p:sp>
      <p:sp>
        <p:nvSpPr>
          <p:cNvPr id="15" name="矩形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標題版面配置區 21"/>
          <p:cNvSpPr>
            <a:spLocks noGrp="1"/>
          </p:cNvSpPr>
          <p:nvPr>
            <p:ph type="title"/>
          </p:nvPr>
        </p:nvSpPr>
        <p:spPr>
          <a:xfrm>
            <a:off x="812800" y="228600"/>
            <a:ext cx="10871200" cy="990600"/>
          </a:xfrm>
          <a:prstGeom prst="rect">
            <a:avLst/>
          </a:prstGeom>
        </p:spPr>
        <p:txBody>
          <a:bodyPr vert="horz" anchor="ctr">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8128000" y="624842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B77E34DB-2762-4619-83AA-22C3096A75BC}" type="datetimeFigureOut">
              <a:rPr lang="zh-HK" altLang="en-US" smtClean="0"/>
              <a:t>2/8/2024</a:t>
            </a:fld>
            <a:endParaRPr lang="zh-HK" altLang="en-US"/>
          </a:p>
        </p:txBody>
      </p:sp>
      <p:sp>
        <p:nvSpPr>
          <p:cNvPr id="3" name="頁尾版面配置區 2"/>
          <p:cNvSpPr>
            <a:spLocks noGrp="1"/>
          </p:cNvSpPr>
          <p:nvPr>
            <p:ph type="ftr" sz="quarter" idx="3"/>
          </p:nvPr>
        </p:nvSpPr>
        <p:spPr>
          <a:xfrm>
            <a:off x="812814" y="624822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zh-HK" altLang="en-US"/>
          </a:p>
        </p:txBody>
      </p:sp>
      <p:sp>
        <p:nvSpPr>
          <p:cNvPr id="7" name="矩形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投影片編號版面配置區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AAF0D4A-0E03-4025-A58A-A6CEFCF5C611}" type="slidenum">
              <a:rPr lang="zh-HK" altLang="en-US" smtClean="0"/>
              <a:t>‹#›</a:t>
            </a:fld>
            <a:endParaRPr lang="zh-HK" altLang="en-US"/>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標題版面配置區 21"/>
          <p:cNvSpPr>
            <a:spLocks noGrp="1"/>
          </p:cNvSpPr>
          <p:nvPr>
            <p:ph type="title"/>
          </p:nvPr>
        </p:nvSpPr>
        <p:spPr>
          <a:xfrm>
            <a:off x="812800" y="228600"/>
            <a:ext cx="10871200" cy="990600"/>
          </a:xfrm>
          <a:prstGeom prst="rect">
            <a:avLst/>
          </a:prstGeom>
        </p:spPr>
        <p:txBody>
          <a:bodyPr vert="horz" anchor="ctr">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8128000" y="6248419"/>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B77E34DB-2762-4619-83AA-22C3096A75BC}" type="datetimeFigureOut">
              <a:rPr lang="zh-HK" altLang="en-US" smtClean="0"/>
              <a:t>2/8/2024</a:t>
            </a:fld>
            <a:endParaRPr lang="zh-HK" altLang="en-US"/>
          </a:p>
        </p:txBody>
      </p:sp>
      <p:sp>
        <p:nvSpPr>
          <p:cNvPr id="3" name="頁尾版面配置區 2"/>
          <p:cNvSpPr>
            <a:spLocks noGrp="1"/>
          </p:cNvSpPr>
          <p:nvPr>
            <p:ph type="ftr" sz="quarter" idx="3"/>
          </p:nvPr>
        </p:nvSpPr>
        <p:spPr>
          <a:xfrm>
            <a:off x="812813" y="6248225"/>
            <a:ext cx="7228111" cy="365125"/>
          </a:xfrm>
          <a:prstGeom prst="rect">
            <a:avLst/>
          </a:prstGeom>
        </p:spPr>
        <p:txBody>
          <a:bodyPr vert="horz" anchor="ctr"/>
          <a:lstStyle>
            <a:lvl1pPr algn="r" eaLnBrk="1" latinLnBrk="0" hangingPunct="1">
              <a:defRPr kumimoji="0" sz="1400">
                <a:solidFill>
                  <a:schemeClr val="tx2"/>
                </a:solidFill>
              </a:defRPr>
            </a:lvl1pPr>
          </a:lstStyle>
          <a:p>
            <a:endParaRPr lang="zh-HK" altLang="en-US"/>
          </a:p>
        </p:txBody>
      </p:sp>
      <p:sp>
        <p:nvSpPr>
          <p:cNvPr id="7" name="矩形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投影片編號版面配置區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AAF0D4A-0E03-4025-A58A-A6CEFCF5C611}" type="slidenum">
              <a:rPr lang="zh-HK" altLang="en-US" smtClean="0"/>
              <a:t>‹#›</a:t>
            </a:fld>
            <a:endParaRPr lang="zh-HK" altLang="en-US"/>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zh-TW" altLang="en-US" smtClean="0"/>
              <a:t>按一下以編輯母片標題樣式</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0" name="Date Placeholder 9"/>
          <p:cNvSpPr>
            <a:spLocks noGrp="1"/>
          </p:cNvSpPr>
          <p:nvPr>
            <p:ph type="dt" sz="half" idx="2"/>
          </p:nvPr>
        </p:nvSpPr>
        <p:spPr>
          <a:xfrm>
            <a:off x="609600" y="635636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77E34DB-2762-4619-83AA-22C3096A75BC}" type="datetimeFigureOut">
              <a:rPr lang="zh-HK" altLang="en-US" smtClean="0"/>
              <a:t>2/8/2024</a:t>
            </a:fld>
            <a:endParaRPr lang="zh-HK" altLang="en-US"/>
          </a:p>
        </p:txBody>
      </p:sp>
      <p:sp>
        <p:nvSpPr>
          <p:cNvPr id="22" name="Footer Placeholder 21"/>
          <p:cNvSpPr>
            <a:spLocks noGrp="1"/>
          </p:cNvSpPr>
          <p:nvPr>
            <p:ph type="ftr" sz="quarter" idx="3"/>
          </p:nvPr>
        </p:nvSpPr>
        <p:spPr>
          <a:xfrm>
            <a:off x="3556000" y="635636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HK" altLang="en-US"/>
          </a:p>
        </p:txBody>
      </p:sp>
      <p:sp>
        <p:nvSpPr>
          <p:cNvPr id="18" name="Slide Number Placeholder 17"/>
          <p:cNvSpPr>
            <a:spLocks noGrp="1"/>
          </p:cNvSpPr>
          <p:nvPr>
            <p:ph type="sldNum" sz="quarter" idx="4"/>
          </p:nvPr>
        </p:nvSpPr>
        <p:spPr>
          <a:xfrm>
            <a:off x="10566400" y="635636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AAF0D4A-0E03-4025-A58A-A6CEFCF5C611}" type="slidenum">
              <a:rPr lang="zh-HK" altLang="en-US" smtClean="0"/>
              <a:t>‹#›</a:t>
            </a:fld>
            <a:endParaRPr lang="zh-HK" altLang="en-US"/>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4" name="Date Placeholder 3"/>
          <p:cNvSpPr>
            <a:spLocks noGrp="1"/>
          </p:cNvSpPr>
          <p:nvPr>
            <p:ph type="dt" sz="half" idx="2"/>
          </p:nvPr>
        </p:nvSpPr>
        <p:spPr>
          <a:xfrm>
            <a:off x="6884896" y="6250169"/>
            <a:ext cx="5048920" cy="365125"/>
          </a:xfrm>
          <a:prstGeom prst="rect">
            <a:avLst/>
          </a:prstGeom>
        </p:spPr>
        <p:txBody>
          <a:bodyPr vert="horz" lIns="91440" tIns="45720" rIns="91440" bIns="45720" rtlCol="0" anchor="ctr"/>
          <a:lstStyle>
            <a:lvl1pPr algn="r">
              <a:defRPr sz="1000">
                <a:solidFill>
                  <a:schemeClr val="tx2"/>
                </a:solidFill>
              </a:defRPr>
            </a:lvl1pPr>
          </a:lstStyle>
          <a:p>
            <a:fld id="{B77E34DB-2762-4619-83AA-22C3096A75BC}" type="datetimeFigureOut">
              <a:rPr lang="zh-HK" altLang="en-US" smtClean="0"/>
              <a:t>2/8/2024</a:t>
            </a:fld>
            <a:endParaRPr lang="zh-HK" altLang="en-US"/>
          </a:p>
        </p:txBody>
      </p:sp>
      <p:sp>
        <p:nvSpPr>
          <p:cNvPr id="5" name="Footer Placeholder 4"/>
          <p:cNvSpPr>
            <a:spLocks noGrp="1"/>
          </p:cNvSpPr>
          <p:nvPr>
            <p:ph type="ftr" sz="quarter" idx="3"/>
          </p:nvPr>
        </p:nvSpPr>
        <p:spPr>
          <a:xfrm>
            <a:off x="258188" y="6250169"/>
            <a:ext cx="5048921" cy="365125"/>
          </a:xfrm>
          <a:prstGeom prst="rect">
            <a:avLst/>
          </a:prstGeom>
        </p:spPr>
        <p:txBody>
          <a:bodyPr vert="horz" lIns="91440" tIns="45720" rIns="91440" bIns="45720" rtlCol="0" anchor="ctr"/>
          <a:lstStyle>
            <a:lvl1pPr algn="l">
              <a:defRPr sz="1000">
                <a:solidFill>
                  <a:schemeClr val="tx2"/>
                </a:solidFill>
              </a:defRPr>
            </a:lvl1pPr>
          </a:lstStyle>
          <a:p>
            <a:endParaRPr lang="zh-HK" altLang="en-US"/>
          </a:p>
        </p:txBody>
      </p:sp>
      <p:sp>
        <p:nvSpPr>
          <p:cNvPr id="6" name="Slide Number Placeholder 5"/>
          <p:cNvSpPr>
            <a:spLocks noGrp="1"/>
          </p:cNvSpPr>
          <p:nvPr>
            <p:ph type="sldNum" sz="quarter" idx="4"/>
          </p:nvPr>
        </p:nvSpPr>
        <p:spPr>
          <a:xfrm>
            <a:off x="5321452" y="6250168"/>
            <a:ext cx="1549101" cy="365125"/>
          </a:xfrm>
          <a:prstGeom prst="rect">
            <a:avLst/>
          </a:prstGeom>
        </p:spPr>
        <p:txBody>
          <a:bodyPr vert="horz" lIns="91440" tIns="45720" rIns="91440" bIns="45720" rtlCol="0" anchor="ctr"/>
          <a:lstStyle>
            <a:lvl1pPr algn="ctr">
              <a:defRPr sz="1000">
                <a:solidFill>
                  <a:schemeClr val="tx2"/>
                </a:solidFill>
              </a:defRPr>
            </a:lvl1pPr>
          </a:lstStyle>
          <a:p>
            <a:fld id="{2AAF0D4A-0E03-4025-A58A-A6CEFCF5C611}" type="slidenum">
              <a:rPr lang="zh-HK" altLang="en-US" smtClean="0"/>
              <a:t>‹#›</a:t>
            </a:fld>
            <a:endParaRPr lang="zh-HK" altLang="en-US"/>
          </a:p>
        </p:txBody>
      </p:sp>
      <p:sp>
        <p:nvSpPr>
          <p:cNvPr id="3" name="Text Placeholder 2"/>
          <p:cNvSpPr>
            <a:spLocks noGrp="1"/>
          </p:cNvSpPr>
          <p:nvPr>
            <p:ph type="body" idx="1"/>
          </p:nvPr>
        </p:nvSpPr>
        <p:spPr>
          <a:xfrm>
            <a:off x="1162760" y="2675467"/>
            <a:ext cx="9877777" cy="3450696"/>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標題版面配置區 21"/>
          <p:cNvSpPr>
            <a:spLocks noGrp="1"/>
          </p:cNvSpPr>
          <p:nvPr>
            <p:ph type="title"/>
          </p:nvPr>
        </p:nvSpPr>
        <p:spPr>
          <a:xfrm>
            <a:off x="812800" y="228600"/>
            <a:ext cx="10871200" cy="990600"/>
          </a:xfrm>
          <a:prstGeom prst="rect">
            <a:avLst/>
          </a:prstGeom>
        </p:spPr>
        <p:txBody>
          <a:bodyPr vert="horz" anchor="ctr">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B77E34DB-2762-4619-83AA-22C3096A75BC}" type="datetimeFigureOut">
              <a:rPr lang="zh-HK" altLang="en-US" smtClean="0"/>
              <a:t>2/8/2024</a:t>
            </a:fld>
            <a:endParaRPr lang="zh-HK" altLang="en-US"/>
          </a:p>
        </p:txBody>
      </p:sp>
      <p:sp>
        <p:nvSpPr>
          <p:cNvPr id="3" name="頁尾版面配置區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zh-HK" altLang="en-US"/>
          </a:p>
        </p:txBody>
      </p:sp>
      <p:sp>
        <p:nvSpPr>
          <p:cNvPr id="7" name="矩形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投影片編號版面配置區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AAF0D4A-0E03-4025-A58A-A6CEFCF5C611}" type="slidenum">
              <a:rPr lang="zh-HK" altLang="en-US" smtClean="0"/>
              <a:t>‹#›</a:t>
            </a:fld>
            <a:endParaRPr lang="zh-HK" altLang="en-US"/>
          </a:p>
        </p:txBody>
      </p:sp>
    </p:spTree>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35.xml"/><Relationship Id="rId1" Type="http://schemas.openxmlformats.org/officeDocument/2006/relationships/themeOverride" Target="../theme/themeOverr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46.xml"/><Relationship Id="rId1" Type="http://schemas.openxmlformats.org/officeDocument/2006/relationships/themeOverride" Target="../theme/themeOverride6.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46.xml"/><Relationship Id="rId1" Type="http://schemas.openxmlformats.org/officeDocument/2006/relationships/themeOverride" Target="../theme/themeOverride7.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35.xml"/><Relationship Id="rId1" Type="http://schemas.openxmlformats.org/officeDocument/2006/relationships/themeOverride" Target="../theme/themeOverride8.xml"/><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8.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35.xml"/><Relationship Id="rId1" Type="http://schemas.openxmlformats.org/officeDocument/2006/relationships/themeOverride" Target="../theme/themeOverride1.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35.xml"/><Relationship Id="rId1" Type="http://schemas.openxmlformats.org/officeDocument/2006/relationships/themeOverride" Target="../theme/themeOverride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35.xml"/><Relationship Id="rId1" Type="http://schemas.openxmlformats.org/officeDocument/2006/relationships/themeOverride" Target="../theme/themeOverride3.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35.xml"/><Relationship Id="rId1" Type="http://schemas.openxmlformats.org/officeDocument/2006/relationships/themeOverride" Target="../theme/themeOverride4.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2000" y="-5169086"/>
            <a:ext cx="21384000" cy="12027086"/>
          </a:xfrm>
          <a:prstGeom prst="rect">
            <a:avLst/>
          </a:prstGeom>
        </p:spPr>
      </p:pic>
      <p:sp>
        <p:nvSpPr>
          <p:cNvPr id="2" name="標題 1"/>
          <p:cNvSpPr>
            <a:spLocks noGrp="1"/>
          </p:cNvSpPr>
          <p:nvPr>
            <p:ph type="ctrTitle"/>
          </p:nvPr>
        </p:nvSpPr>
        <p:spPr>
          <a:xfrm>
            <a:off x="0" y="0"/>
            <a:ext cx="12191999" cy="3384989"/>
          </a:xfrm>
        </p:spPr>
        <p:txBody>
          <a:bodyPr>
            <a:noAutofit/>
          </a:bodyPr>
          <a:lstStyle/>
          <a:p>
            <a:r>
              <a:rPr lang="en-US" altLang="zh-TW" sz="5500" b="1" dirty="0">
                <a:solidFill>
                  <a:schemeClr val="tx1"/>
                </a:solidFill>
                <a:latin typeface="Microsoft JhengHei UI" pitchFamily="34" charset="-120"/>
                <a:ea typeface="Microsoft JhengHei UI" pitchFamily="34" charset="-120"/>
              </a:rPr>
              <a:t>《</a:t>
            </a:r>
            <a:r>
              <a:rPr lang="zh-TW" altLang="en-US" sz="5500" b="1" dirty="0">
                <a:solidFill>
                  <a:schemeClr val="tx1"/>
                </a:solidFill>
                <a:latin typeface="Microsoft JhengHei UI" pitchFamily="34" charset="-120"/>
                <a:ea typeface="Microsoft JhengHei UI" pitchFamily="34" charset="-120"/>
              </a:rPr>
              <a:t>無障礙共融</a:t>
            </a:r>
            <a:r>
              <a:rPr lang="en-US" altLang="zh-TW" sz="5500" b="1" dirty="0">
                <a:solidFill>
                  <a:schemeClr val="tx1"/>
                </a:solidFill>
                <a:latin typeface="Microsoft JhengHei UI" pitchFamily="34" charset="-120"/>
                <a:ea typeface="Microsoft JhengHei UI" pitchFamily="34" charset="-120"/>
              </a:rPr>
              <a:t>Guide》</a:t>
            </a:r>
            <a:br>
              <a:rPr lang="en-US" altLang="zh-TW" sz="5500" b="1" dirty="0">
                <a:solidFill>
                  <a:schemeClr val="tx1"/>
                </a:solidFill>
                <a:latin typeface="Microsoft JhengHei UI" pitchFamily="34" charset="-120"/>
                <a:ea typeface="Microsoft JhengHei UI" pitchFamily="34" charset="-120"/>
              </a:rPr>
            </a:br>
            <a:r>
              <a:rPr lang="zh-TW" altLang="en-US" sz="5500" b="1" dirty="0">
                <a:solidFill>
                  <a:schemeClr val="tx1"/>
                </a:solidFill>
                <a:latin typeface="Microsoft JhengHei UI" pitchFamily="34" charset="-120"/>
                <a:ea typeface="Microsoft JhengHei UI" pitchFamily="34" charset="-120"/>
              </a:rPr>
              <a:t>傷健共融工作坊</a:t>
            </a:r>
            <a:r>
              <a:rPr lang="en-US" altLang="zh-TW" sz="5500" b="1" dirty="0">
                <a:solidFill>
                  <a:schemeClr val="tx1"/>
                </a:solidFill>
                <a:latin typeface="Microsoft JhengHei UI" pitchFamily="34" charset="-120"/>
                <a:ea typeface="Microsoft JhengHei UI" pitchFamily="34" charset="-120"/>
              </a:rPr>
              <a:t/>
            </a:r>
            <a:br>
              <a:rPr lang="en-US" altLang="zh-TW" sz="5500" b="1" dirty="0">
                <a:solidFill>
                  <a:schemeClr val="tx1"/>
                </a:solidFill>
                <a:latin typeface="Microsoft JhengHei UI" pitchFamily="34" charset="-120"/>
                <a:ea typeface="Microsoft JhengHei UI" pitchFamily="34" charset="-120"/>
              </a:rPr>
            </a:br>
            <a:r>
              <a:rPr lang="zh-TW" altLang="zh-HK" sz="5500" b="1" dirty="0" smtClean="0">
                <a:solidFill>
                  <a:schemeClr val="bg1"/>
                </a:solidFill>
                <a:latin typeface="Microsoft JhengHei UI" pitchFamily="34" charset="-120"/>
                <a:ea typeface="Microsoft JhengHei UI" pitchFamily="34" charset="-120"/>
              </a:rPr>
              <a:t>第</a:t>
            </a:r>
            <a:r>
              <a:rPr lang="zh-TW" altLang="en-US" sz="5500" b="1" dirty="0" smtClean="0">
                <a:solidFill>
                  <a:schemeClr val="bg1"/>
                </a:solidFill>
                <a:latin typeface="Microsoft JhengHei UI" pitchFamily="34" charset="-120"/>
                <a:ea typeface="Microsoft JhengHei UI" pitchFamily="34" charset="-120"/>
              </a:rPr>
              <a:t>五</a:t>
            </a:r>
            <a:r>
              <a:rPr lang="zh-TW" altLang="zh-HK" sz="5500" b="1" dirty="0" smtClean="0">
                <a:solidFill>
                  <a:schemeClr val="bg1"/>
                </a:solidFill>
                <a:latin typeface="Microsoft JhengHei UI" pitchFamily="34" charset="-120"/>
                <a:ea typeface="Microsoft JhengHei UI" pitchFamily="34" charset="-120"/>
              </a:rPr>
              <a:t>節</a:t>
            </a:r>
            <a:r>
              <a:rPr lang="en-US" altLang="zh-TW" sz="5500" b="1" dirty="0" smtClean="0">
                <a:solidFill>
                  <a:schemeClr val="bg1"/>
                </a:solidFill>
                <a:latin typeface="Microsoft JhengHei UI" pitchFamily="34" charset="-120"/>
                <a:ea typeface="Microsoft JhengHei UI" pitchFamily="34" charset="-120"/>
              </a:rPr>
              <a:t>︰</a:t>
            </a:r>
            <a:r>
              <a:rPr lang="zh-TW" altLang="en-US" sz="5500" b="1" dirty="0" smtClean="0">
                <a:solidFill>
                  <a:schemeClr val="bg1"/>
                </a:solidFill>
                <a:latin typeface="Microsoft JhengHei UI" pitchFamily="34" charset="-120"/>
                <a:ea typeface="Microsoft JhengHei UI" pitchFamily="34" charset="-120"/>
              </a:rPr>
              <a:t>傷健共融</a:t>
            </a:r>
            <a:endParaRPr lang="zh-TW" altLang="en-US" sz="5500" b="1" dirty="0">
              <a:solidFill>
                <a:schemeClr val="tx1"/>
              </a:solidFill>
              <a:latin typeface="Microsoft JhengHei UI" pitchFamily="34" charset="-120"/>
              <a:ea typeface="Microsoft JhengHei UI" pitchFamily="34" charset="-120"/>
            </a:endParaRP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2124" y="-5169561"/>
            <a:ext cx="21384843" cy="12027561"/>
          </a:xfrm>
          <a:prstGeom prst="rect">
            <a:avLst/>
          </a:prstGeom>
        </p:spPr>
      </p:pic>
      <p:sp>
        <p:nvSpPr>
          <p:cNvPr id="9" name="文字方塊 8"/>
          <p:cNvSpPr txBox="1"/>
          <p:nvPr/>
        </p:nvSpPr>
        <p:spPr>
          <a:xfrm>
            <a:off x="317011" y="4662916"/>
            <a:ext cx="2098643" cy="369332"/>
          </a:xfrm>
          <a:prstGeom prst="rect">
            <a:avLst/>
          </a:prstGeom>
          <a:noFill/>
        </p:spPr>
        <p:txBody>
          <a:bodyPr wrap="square" rtlCol="0">
            <a:spAutoFit/>
          </a:bodyPr>
          <a:lstStyle/>
          <a:p>
            <a:r>
              <a:rPr lang="zh-TW" altLang="en-US" b="1" dirty="0" smtClean="0">
                <a:latin typeface="Microsoft JhengHei UI" pitchFamily="34" charset="-120"/>
                <a:ea typeface="Microsoft JhengHei UI" pitchFamily="34" charset="-120"/>
              </a:rPr>
              <a:t>勞工及福利局</a:t>
            </a:r>
            <a:r>
              <a:rPr lang="en-US" altLang="zh-TW" b="1" dirty="0" smtClean="0">
                <a:latin typeface="Microsoft JhengHei UI" pitchFamily="34" charset="-120"/>
                <a:ea typeface="Microsoft JhengHei UI" pitchFamily="34" charset="-120"/>
              </a:rPr>
              <a:t> </a:t>
            </a:r>
            <a:r>
              <a:rPr lang="zh-TW" altLang="en-US" b="1" dirty="0" smtClean="0">
                <a:latin typeface="Microsoft JhengHei UI" pitchFamily="34" charset="-120"/>
                <a:ea typeface="Microsoft JhengHei UI" pitchFamily="34" charset="-120"/>
              </a:rPr>
              <a:t>贊助</a:t>
            </a:r>
            <a:endParaRPr lang="en-US" altLang="zh-TW" b="1" dirty="0" smtClean="0">
              <a:latin typeface="Microsoft JhengHei UI" pitchFamily="34" charset="-120"/>
              <a:ea typeface="Microsoft JhengHei UI" pitchFamily="34" charset="-120"/>
            </a:endParaRPr>
          </a:p>
        </p:txBody>
      </p:sp>
      <p:sp>
        <p:nvSpPr>
          <p:cNvPr id="10" name="文字方塊 9"/>
          <p:cNvSpPr txBox="1"/>
          <p:nvPr/>
        </p:nvSpPr>
        <p:spPr>
          <a:xfrm>
            <a:off x="317011" y="5632939"/>
            <a:ext cx="1500297" cy="369332"/>
          </a:xfrm>
          <a:prstGeom prst="rect">
            <a:avLst/>
          </a:prstGeom>
          <a:noFill/>
        </p:spPr>
        <p:txBody>
          <a:bodyPr wrap="square" rtlCol="0">
            <a:spAutoFit/>
          </a:bodyPr>
          <a:lstStyle/>
          <a:p>
            <a:r>
              <a:rPr lang="zh-TW" altLang="en-US" b="1" dirty="0" smtClean="0">
                <a:latin typeface="Microsoft JhengHei UI" pitchFamily="34" charset="-120"/>
                <a:ea typeface="Microsoft JhengHei UI" pitchFamily="34" charset="-120"/>
              </a:rPr>
              <a:t>製作</a:t>
            </a:r>
            <a:endParaRPr lang="en-US" altLang="zh-TW" b="1" dirty="0" smtClean="0">
              <a:latin typeface="Microsoft JhengHei UI" pitchFamily="34" charset="-120"/>
              <a:ea typeface="Microsoft JhengHei UI" pitchFamily="34" charset="-120"/>
            </a:endParaRPr>
          </a:p>
        </p:txBody>
      </p:sp>
      <p:pic>
        <p:nvPicPr>
          <p:cNvPr id="11" name="圖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3268" y="5351405"/>
            <a:ext cx="2761200" cy="1016517"/>
          </a:xfrm>
          <a:prstGeom prst="rect">
            <a:avLst/>
          </a:prstGeom>
        </p:spPr>
      </p:pic>
      <p:pic>
        <p:nvPicPr>
          <p:cNvPr id="12" name="圖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3868" y="4037582"/>
            <a:ext cx="1620000" cy="1620000"/>
          </a:xfrm>
          <a:prstGeom prst="rect">
            <a:avLst/>
          </a:prstGeom>
        </p:spPr>
      </p:pic>
    </p:spTree>
    <p:extLst>
      <p:ext uri="{BB962C8B-B14F-4D97-AF65-F5344CB8AC3E}">
        <p14:creationId xmlns:p14="http://schemas.microsoft.com/office/powerpoint/2010/main" val="22673330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6000" b="1" dirty="0">
                <a:solidFill>
                  <a:srgbClr val="0070C0"/>
                </a:solidFill>
                <a:latin typeface="Microsoft JhengHei UI" pitchFamily="34" charset="-120"/>
                <a:ea typeface="Microsoft JhengHei UI" pitchFamily="34" charset="-120"/>
              </a:rPr>
              <a:t>與</a:t>
            </a:r>
            <a:r>
              <a:rPr lang="zh-TW" altLang="en-US" sz="6000" b="1" dirty="0" smtClean="0">
                <a:solidFill>
                  <a:srgbClr val="0070C0"/>
                </a:solidFill>
                <a:latin typeface="Microsoft JhengHei UI" pitchFamily="34" charset="-120"/>
                <a:ea typeface="Microsoft JhengHei UI" pitchFamily="34" charset="-120"/>
              </a:rPr>
              <a:t>視障人士相處</a:t>
            </a:r>
            <a:r>
              <a:rPr lang="en-US" altLang="zh-TW" sz="6000" b="1" dirty="0" smtClean="0">
                <a:solidFill>
                  <a:srgbClr val="0070C0"/>
                </a:solidFill>
                <a:latin typeface="Microsoft JhengHei UI" pitchFamily="34" charset="-120"/>
                <a:ea typeface="Microsoft JhengHei UI" pitchFamily="34" charset="-120"/>
              </a:rPr>
              <a:t>(</a:t>
            </a:r>
            <a:r>
              <a:rPr lang="zh-TW" altLang="en-US" sz="6000" b="1" dirty="0" smtClean="0">
                <a:solidFill>
                  <a:srgbClr val="0070C0"/>
                </a:solidFill>
                <a:latin typeface="Microsoft JhengHei UI" pitchFamily="34" charset="-120"/>
                <a:ea typeface="Microsoft JhengHei UI" pitchFamily="34" charset="-120"/>
              </a:rPr>
              <a:t>續</a:t>
            </a:r>
            <a:r>
              <a:rPr lang="en-US" altLang="zh-TW" sz="6000" b="1" dirty="0" smtClean="0">
                <a:solidFill>
                  <a:srgbClr val="0070C0"/>
                </a:solidFill>
                <a:latin typeface="Microsoft JhengHei UI" pitchFamily="34" charset="-120"/>
                <a:ea typeface="Microsoft JhengHei UI" pitchFamily="34" charset="-120"/>
              </a:rPr>
              <a:t>) </a:t>
            </a:r>
            <a:endParaRPr lang="zh-HK" altLang="en-US" sz="6000" b="1" dirty="0">
              <a:solidFill>
                <a:srgbClr val="0070C0"/>
              </a:solidFill>
              <a:latin typeface="Microsoft JhengHei UI" pitchFamily="34" charset="-120"/>
              <a:ea typeface="Microsoft JhengHei UI" pitchFamily="34" charset="-120"/>
            </a:endParaRPr>
          </a:p>
        </p:txBody>
      </p:sp>
      <p:sp>
        <p:nvSpPr>
          <p:cNvPr id="3" name="內容版面配置區 2"/>
          <p:cNvSpPr>
            <a:spLocks noGrp="1"/>
          </p:cNvSpPr>
          <p:nvPr>
            <p:ph sz="quarter" idx="1"/>
          </p:nvPr>
        </p:nvSpPr>
        <p:spPr>
          <a:xfrm>
            <a:off x="677335" y="1930400"/>
            <a:ext cx="7342716" cy="4282900"/>
          </a:xfrm>
        </p:spPr>
        <p:txBody>
          <a:bodyPr>
            <a:noAutofit/>
          </a:bodyPr>
          <a:lstStyle/>
          <a:p>
            <a:pPr>
              <a:lnSpc>
                <a:spcPct val="150000"/>
              </a:lnSpc>
              <a:buClrTx/>
              <a:buFont typeface="Wingdings" pitchFamily="2" charset="2"/>
              <a:buChar char="Ø"/>
            </a:pPr>
            <a:r>
              <a:rPr lang="zh-TW" altLang="en-US" sz="2800" dirty="0"/>
              <a:t>引領他坐下時，可把他們的手放在椅背上，讓他們知道要坐的位置。</a:t>
            </a:r>
          </a:p>
          <a:p>
            <a:pPr marL="457200" indent="-457200">
              <a:lnSpc>
                <a:spcPct val="150000"/>
              </a:lnSpc>
              <a:buClrTx/>
              <a:buFont typeface="+mj-lt"/>
              <a:buAutoNum type="arabicPeriod"/>
            </a:pPr>
            <a:endParaRPr lang="en-US" altLang="zh-TW" sz="2400" dirty="0">
              <a:latin typeface="Microsoft JhengHei UI" pitchFamily="34" charset="-120"/>
              <a:ea typeface="Microsoft JhengHei UI" pitchFamily="34" charset="-120"/>
            </a:endParaRPr>
          </a:p>
          <a:p>
            <a:pPr marL="457200" indent="-457200">
              <a:lnSpc>
                <a:spcPct val="150000"/>
              </a:lnSpc>
              <a:buClrTx/>
              <a:buFont typeface="+mj-lt"/>
              <a:buAutoNum type="arabicPeriod"/>
            </a:pPr>
            <a:endParaRPr lang="en-US" altLang="zh-TW" sz="2400" dirty="0">
              <a:latin typeface="Microsoft JhengHei UI" pitchFamily="34" charset="-120"/>
              <a:ea typeface="Microsoft JhengHei UI" pitchFamily="34" charset="-120"/>
            </a:endParaRPr>
          </a:p>
          <a:p>
            <a:pPr marL="457200" indent="-457200">
              <a:lnSpc>
                <a:spcPct val="150000"/>
              </a:lnSpc>
              <a:buClrTx/>
              <a:buFont typeface="+mj-lt"/>
              <a:buAutoNum type="arabicPeriod"/>
            </a:pPr>
            <a:endParaRPr lang="en-US" altLang="zh-TW" sz="2400" dirty="0" smtClean="0">
              <a:latin typeface="Microsoft JhengHei UI" pitchFamily="34" charset="-120"/>
              <a:ea typeface="Microsoft JhengHei UI" pitchFamily="34" charset="-120"/>
            </a:endParaRPr>
          </a:p>
        </p:txBody>
      </p:sp>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8239" y="1592528"/>
            <a:ext cx="2520000" cy="2520000"/>
          </a:xfrm>
          <a:prstGeom prst="rect">
            <a:avLst/>
          </a:prstGeom>
        </p:spPr>
      </p:pic>
    </p:spTree>
    <p:extLst>
      <p:ext uri="{BB962C8B-B14F-4D97-AF65-F5344CB8AC3E}">
        <p14:creationId xmlns:p14="http://schemas.microsoft.com/office/powerpoint/2010/main" val="1796271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6000" b="1" dirty="0" smtClean="0">
                <a:solidFill>
                  <a:srgbClr val="0070C0"/>
                </a:solidFill>
                <a:latin typeface="Microsoft JhengHei UI" pitchFamily="34" charset="-120"/>
                <a:ea typeface="Microsoft JhengHei UI" pitchFamily="34" charset="-120"/>
              </a:rPr>
              <a:t>與肢體殘疾人士相處</a:t>
            </a:r>
            <a:endParaRPr lang="zh-HK" altLang="en-US" sz="6000" b="1" dirty="0">
              <a:solidFill>
                <a:srgbClr val="0070C0"/>
              </a:solidFill>
              <a:latin typeface="Microsoft JhengHei UI" pitchFamily="34" charset="-120"/>
              <a:ea typeface="Microsoft JhengHei UI" pitchFamily="34" charset="-120"/>
            </a:endParaRPr>
          </a:p>
        </p:txBody>
      </p:sp>
      <p:sp>
        <p:nvSpPr>
          <p:cNvPr id="3" name="內容版面配置區 2"/>
          <p:cNvSpPr>
            <a:spLocks noGrp="1"/>
          </p:cNvSpPr>
          <p:nvPr>
            <p:ph sz="quarter" idx="1"/>
          </p:nvPr>
        </p:nvSpPr>
        <p:spPr>
          <a:xfrm>
            <a:off x="677349" y="1930400"/>
            <a:ext cx="6961713" cy="4282900"/>
          </a:xfrm>
        </p:spPr>
        <p:txBody>
          <a:bodyPr>
            <a:normAutofit/>
          </a:bodyPr>
          <a:lstStyle/>
          <a:p>
            <a:pPr>
              <a:lnSpc>
                <a:spcPct val="150000"/>
              </a:lnSpc>
              <a:buClrTx/>
              <a:buFont typeface="Wingdings" pitchFamily="2" charset="2"/>
              <a:buChar char="Ø"/>
            </a:pPr>
            <a:r>
              <a:rPr lang="zh-TW" altLang="en-US" sz="2800" dirty="0" smtClean="0"/>
              <a:t>先</a:t>
            </a:r>
            <a:r>
              <a:rPr lang="zh-TW" altLang="en-US" sz="2800" dirty="0"/>
              <a:t>聆聽他們的需要，才給予</a:t>
            </a:r>
            <a:r>
              <a:rPr lang="zh-TW" altLang="en-US" sz="2800" dirty="0" smtClean="0"/>
              <a:t>協助。</a:t>
            </a:r>
            <a:endParaRPr lang="en-US" altLang="zh-TW" sz="2800" dirty="0" smtClean="0"/>
          </a:p>
          <a:p>
            <a:pPr>
              <a:lnSpc>
                <a:spcPct val="150000"/>
              </a:lnSpc>
              <a:buClrTx/>
              <a:buFont typeface="Wingdings" pitchFamily="2" charset="2"/>
              <a:buChar char="Ø"/>
            </a:pPr>
            <a:endParaRPr lang="en-US" altLang="zh-TW" sz="2800" dirty="0" smtClean="0"/>
          </a:p>
          <a:p>
            <a:pPr>
              <a:lnSpc>
                <a:spcPct val="150000"/>
              </a:lnSpc>
              <a:buClrTx/>
              <a:buFont typeface="Wingdings" pitchFamily="2" charset="2"/>
              <a:buChar char="Ø"/>
            </a:pPr>
            <a:endParaRPr lang="en-US" altLang="zh-TW" sz="2800" dirty="0" smtClean="0"/>
          </a:p>
          <a:p>
            <a:pPr>
              <a:lnSpc>
                <a:spcPct val="150000"/>
              </a:lnSpc>
              <a:buClrTx/>
              <a:buFont typeface="Wingdings" pitchFamily="2" charset="2"/>
              <a:buChar char="Ø"/>
            </a:pPr>
            <a:r>
              <a:rPr lang="zh-TW" altLang="en-US" sz="2800" dirty="0" smtClean="0"/>
              <a:t>讓座</a:t>
            </a:r>
            <a:r>
              <a:rPr lang="zh-TW" altLang="en-US" sz="2800" dirty="0"/>
              <a:t>與使用拐杖等輔助工具助步行的</a:t>
            </a:r>
            <a:r>
              <a:rPr lang="zh-TW" altLang="en-US" sz="2800" dirty="0" smtClean="0"/>
              <a:t>人士</a:t>
            </a:r>
            <a:endParaRPr lang="en-US" altLang="zh-TW" sz="2800" dirty="0" smtClean="0"/>
          </a:p>
          <a:p>
            <a:pPr>
              <a:lnSpc>
                <a:spcPct val="150000"/>
              </a:lnSpc>
              <a:buClrTx/>
              <a:buFont typeface="Wingdings" pitchFamily="2" charset="2"/>
              <a:buChar char="Ø"/>
            </a:pPr>
            <a:endParaRPr lang="en-US" altLang="zh-TW" sz="2800" dirty="0"/>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9619" y="1627781"/>
            <a:ext cx="2520000" cy="2520000"/>
          </a:xfrm>
          <a:prstGeom prst="rect">
            <a:avLst/>
          </a:prstGeom>
        </p:spPr>
      </p:pic>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9619" y="4147781"/>
            <a:ext cx="2520000" cy="2520000"/>
          </a:xfrm>
          <a:prstGeom prst="rect">
            <a:avLst/>
          </a:prstGeom>
        </p:spPr>
      </p:pic>
    </p:spTree>
    <p:extLst>
      <p:ext uri="{BB962C8B-B14F-4D97-AF65-F5344CB8AC3E}">
        <p14:creationId xmlns:p14="http://schemas.microsoft.com/office/powerpoint/2010/main" val="1430803912"/>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6000" b="1" dirty="0" smtClean="0">
                <a:solidFill>
                  <a:srgbClr val="0070C0"/>
                </a:solidFill>
                <a:latin typeface="Microsoft JhengHei UI" pitchFamily="34" charset="-120"/>
                <a:ea typeface="Microsoft JhengHei UI" pitchFamily="34" charset="-120"/>
              </a:rPr>
              <a:t>與肢體殘疾人士相處</a:t>
            </a:r>
            <a:r>
              <a:rPr lang="en-US" altLang="zh-TW" sz="6000" b="1" dirty="0" smtClean="0">
                <a:solidFill>
                  <a:srgbClr val="0070C0"/>
                </a:solidFill>
                <a:latin typeface="Microsoft JhengHei UI" pitchFamily="34" charset="-120"/>
                <a:ea typeface="Microsoft JhengHei UI" pitchFamily="34" charset="-120"/>
              </a:rPr>
              <a:t>(</a:t>
            </a:r>
            <a:r>
              <a:rPr lang="zh-TW" altLang="en-US" sz="6000" b="1" dirty="0" smtClean="0">
                <a:solidFill>
                  <a:srgbClr val="0070C0"/>
                </a:solidFill>
                <a:latin typeface="Microsoft JhengHei UI" pitchFamily="34" charset="-120"/>
                <a:ea typeface="Microsoft JhengHei UI" pitchFamily="34" charset="-120"/>
              </a:rPr>
              <a:t>續</a:t>
            </a:r>
            <a:r>
              <a:rPr lang="en-US" altLang="zh-TW" sz="6000" b="1" dirty="0" smtClean="0">
                <a:solidFill>
                  <a:srgbClr val="0070C0"/>
                </a:solidFill>
                <a:latin typeface="Microsoft JhengHei UI" pitchFamily="34" charset="-120"/>
                <a:ea typeface="Microsoft JhengHei UI" pitchFamily="34" charset="-120"/>
              </a:rPr>
              <a:t>) </a:t>
            </a:r>
            <a:endParaRPr lang="zh-HK" altLang="en-US" sz="6000" b="1" dirty="0">
              <a:solidFill>
                <a:srgbClr val="0070C0"/>
              </a:solidFill>
              <a:latin typeface="Microsoft JhengHei UI" pitchFamily="34" charset="-120"/>
              <a:ea typeface="Microsoft JhengHei UI" pitchFamily="34" charset="-120"/>
            </a:endParaRPr>
          </a:p>
        </p:txBody>
      </p:sp>
      <p:sp>
        <p:nvSpPr>
          <p:cNvPr id="3" name="內容版面配置區 2"/>
          <p:cNvSpPr>
            <a:spLocks noGrp="1"/>
          </p:cNvSpPr>
          <p:nvPr>
            <p:ph sz="quarter" idx="1"/>
          </p:nvPr>
        </p:nvSpPr>
        <p:spPr>
          <a:xfrm>
            <a:off x="677349" y="1930400"/>
            <a:ext cx="6961713" cy="4282900"/>
          </a:xfrm>
        </p:spPr>
        <p:txBody>
          <a:bodyPr>
            <a:normAutofit/>
          </a:bodyPr>
          <a:lstStyle/>
          <a:p>
            <a:pPr>
              <a:lnSpc>
                <a:spcPct val="150000"/>
              </a:lnSpc>
              <a:buClrTx/>
              <a:buFont typeface="Wingdings" pitchFamily="2" charset="2"/>
              <a:buChar char="Ø"/>
            </a:pPr>
            <a:r>
              <a:rPr lang="zh-TW" altLang="en-US" sz="2800" dirty="0"/>
              <a:t>儘量坐著與輪椅人士交談，或在同一視線水平與他們說話。</a:t>
            </a:r>
            <a:endParaRPr lang="en-US" altLang="zh-TW" sz="2800" dirty="0"/>
          </a:p>
          <a:p>
            <a:pPr>
              <a:lnSpc>
                <a:spcPct val="150000"/>
              </a:lnSpc>
              <a:buClrTx/>
              <a:buFont typeface="Wingdings" pitchFamily="2" charset="2"/>
              <a:buChar char="Ø"/>
            </a:pPr>
            <a:endParaRPr lang="en-US" altLang="zh-TW" sz="2800" dirty="0" smtClean="0"/>
          </a:p>
          <a:p>
            <a:pPr>
              <a:lnSpc>
                <a:spcPct val="150000"/>
              </a:lnSpc>
              <a:buClrTx/>
              <a:buFont typeface="Wingdings" pitchFamily="2" charset="2"/>
              <a:buChar char="Ø"/>
            </a:pPr>
            <a:endParaRPr lang="en-US" altLang="zh-TW" sz="2800" dirty="0" smtClean="0"/>
          </a:p>
          <a:p>
            <a:pPr>
              <a:lnSpc>
                <a:spcPct val="150000"/>
              </a:lnSpc>
              <a:buClrTx/>
              <a:buFont typeface="Wingdings" pitchFamily="2" charset="2"/>
              <a:buChar char="Ø"/>
            </a:pPr>
            <a:r>
              <a:rPr lang="zh-TW" altLang="en-US" sz="2800" dirty="0"/>
              <a:t>不要模仿或譏笑他們因殘疾而引致的行為。</a:t>
            </a:r>
            <a:endParaRPr lang="en-US" altLang="zh-TW" sz="2800" dirty="0"/>
          </a:p>
          <a:p>
            <a:pPr>
              <a:lnSpc>
                <a:spcPct val="150000"/>
              </a:lnSpc>
              <a:buClrTx/>
              <a:buFont typeface="Wingdings" pitchFamily="2" charset="2"/>
              <a:buChar char="Ø"/>
            </a:pPr>
            <a:endParaRPr lang="en-US" altLang="zh-TW" sz="2800" dirty="0"/>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9619" y="1684931"/>
            <a:ext cx="2520000" cy="2520000"/>
          </a:xfrm>
          <a:prstGeom prst="rect">
            <a:avLst/>
          </a:prstGeom>
        </p:spPr>
      </p:pic>
      <p:pic>
        <p:nvPicPr>
          <p:cNvPr id="7" name="圖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1888" y="4338000"/>
            <a:ext cx="2520000" cy="2520000"/>
          </a:xfrm>
          <a:prstGeom prst="rect">
            <a:avLst/>
          </a:prstGeom>
        </p:spPr>
      </p:pic>
    </p:spTree>
    <p:extLst>
      <p:ext uri="{BB962C8B-B14F-4D97-AF65-F5344CB8AC3E}">
        <p14:creationId xmlns:p14="http://schemas.microsoft.com/office/powerpoint/2010/main" val="1039253279"/>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6000" b="1" dirty="0">
                <a:solidFill>
                  <a:srgbClr val="0070C0"/>
                </a:solidFill>
              </a:rPr>
              <a:t>與聽障人士相處</a:t>
            </a:r>
            <a:endParaRPr lang="zh-HK" altLang="en-US" sz="6000" b="1" dirty="0">
              <a:solidFill>
                <a:srgbClr val="0070C0"/>
              </a:solidFill>
            </a:endParaRPr>
          </a:p>
        </p:txBody>
      </p:sp>
      <p:sp>
        <p:nvSpPr>
          <p:cNvPr id="3" name="內容版面配置區 2"/>
          <p:cNvSpPr>
            <a:spLocks noGrp="1"/>
          </p:cNvSpPr>
          <p:nvPr>
            <p:ph sz="quarter" idx="1"/>
          </p:nvPr>
        </p:nvSpPr>
        <p:spPr>
          <a:xfrm>
            <a:off x="833160" y="4682380"/>
            <a:ext cx="3103969" cy="1524526"/>
          </a:xfrm>
        </p:spPr>
        <p:txBody>
          <a:bodyPr>
            <a:noAutofit/>
          </a:bodyPr>
          <a:lstStyle/>
          <a:p>
            <a:pPr marL="0" indent="0">
              <a:buNone/>
            </a:pPr>
            <a:r>
              <a:rPr lang="zh-TW" altLang="en-US" sz="2400" dirty="0">
                <a:latin typeface="Microsoft JhengHei UI" pitchFamily="34" charset="-120"/>
                <a:ea typeface="Microsoft JhengHei UI" pitchFamily="34" charset="-120"/>
              </a:rPr>
              <a:t>與他們溝通時要面對面，讓他們能看清楚說話者的口形。</a:t>
            </a:r>
            <a:endParaRPr lang="en-US" altLang="zh-TW" sz="2400" dirty="0">
              <a:latin typeface="Microsoft JhengHei UI" pitchFamily="34" charset="-120"/>
              <a:ea typeface="Microsoft JhengHei UI" pitchFamily="34" charset="-120"/>
            </a:endParaRPr>
          </a:p>
        </p:txBody>
      </p:sp>
      <p:sp>
        <p:nvSpPr>
          <p:cNvPr id="13" name="內容版面配置區 2"/>
          <p:cNvSpPr txBox="1">
            <a:spLocks/>
          </p:cNvSpPr>
          <p:nvPr/>
        </p:nvSpPr>
        <p:spPr>
          <a:xfrm>
            <a:off x="4573183" y="4681854"/>
            <a:ext cx="3103969" cy="2009318"/>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zh-TW" altLang="en-US" sz="2400" dirty="0">
                <a:latin typeface="Microsoft JhengHei UI" pitchFamily="34" charset="-120"/>
                <a:ea typeface="Microsoft JhengHei UI" pitchFamily="34" charset="-120"/>
              </a:rPr>
              <a:t>說話要盡量簡潔和清晰，盡可能配合手勢、表情和身體語言溝通。</a:t>
            </a:r>
            <a:endParaRPr lang="en-US" altLang="zh-TW" sz="2400" dirty="0">
              <a:latin typeface="Microsoft JhengHei UI" pitchFamily="34" charset="-120"/>
              <a:ea typeface="Microsoft JhengHei UI" pitchFamily="34" charset="-120"/>
            </a:endParaRPr>
          </a:p>
        </p:txBody>
      </p:sp>
      <p:sp>
        <p:nvSpPr>
          <p:cNvPr id="14" name="內容版面配置區 2"/>
          <p:cNvSpPr txBox="1">
            <a:spLocks/>
          </p:cNvSpPr>
          <p:nvPr/>
        </p:nvSpPr>
        <p:spPr>
          <a:xfrm>
            <a:off x="8173645" y="4681854"/>
            <a:ext cx="3103969" cy="2009318"/>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zh-TW" altLang="en-US" sz="2400" dirty="0">
                <a:latin typeface="Microsoft JhengHei UI" pitchFamily="34" charset="-120"/>
                <a:ea typeface="Microsoft JhengHei UI" pitchFamily="34" charset="-120"/>
              </a:rPr>
              <a:t>如有需要，可以紙筆輔助溝通。</a:t>
            </a: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931" y="2012848"/>
            <a:ext cx="2520000" cy="2520000"/>
          </a:xfrm>
          <a:prstGeom prst="rect">
            <a:avLst/>
          </a:prstGeom>
        </p:spPr>
      </p:pic>
      <p:pic>
        <p:nvPicPr>
          <p:cNvPr id="8" name="圖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3600" y="2012848"/>
            <a:ext cx="2520000" cy="2520000"/>
          </a:xfrm>
          <a:prstGeom prst="rect">
            <a:avLst/>
          </a:prstGeom>
        </p:spPr>
      </p:pic>
      <p:pic>
        <p:nvPicPr>
          <p:cNvPr id="9" name="圖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3639" y="2012848"/>
            <a:ext cx="2520000" cy="2520000"/>
          </a:xfrm>
          <a:prstGeom prst="rect">
            <a:avLst/>
          </a:prstGeom>
        </p:spPr>
      </p:pic>
    </p:spTree>
    <p:extLst>
      <p:ext uri="{BB962C8B-B14F-4D97-AF65-F5344CB8AC3E}">
        <p14:creationId xmlns:p14="http://schemas.microsoft.com/office/powerpoint/2010/main" val="17659480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5" name="內容版面配置區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36157" y="2114550"/>
            <a:ext cx="7223931" cy="4292954"/>
          </a:xfrm>
        </p:spPr>
      </p:pic>
      <p:sp>
        <p:nvSpPr>
          <p:cNvPr id="2" name="標題 1"/>
          <p:cNvSpPr>
            <a:spLocks noGrp="1"/>
          </p:cNvSpPr>
          <p:nvPr>
            <p:ph type="title"/>
          </p:nvPr>
        </p:nvSpPr>
        <p:spPr>
          <a:xfrm>
            <a:off x="1725087" y="1047770"/>
            <a:ext cx="8596668" cy="1054443"/>
          </a:xfrm>
        </p:spPr>
        <p:txBody>
          <a:bodyPr>
            <a:normAutofit/>
          </a:bodyPr>
          <a:lstStyle/>
          <a:p>
            <a:pPr algn="ctr"/>
            <a:r>
              <a:rPr lang="zh-TW" altLang="zh-HK" sz="6000" b="1" dirty="0" smtClean="0">
                <a:solidFill>
                  <a:srgbClr val="00B050"/>
                </a:solidFill>
              </a:rPr>
              <a:t>簡單手語</a:t>
            </a:r>
            <a:r>
              <a:rPr lang="en-US" altLang="zh-TW" sz="6000" b="1" dirty="0" smtClean="0">
                <a:solidFill>
                  <a:srgbClr val="00B050"/>
                </a:solidFill>
              </a:rPr>
              <a:t> – </a:t>
            </a:r>
            <a:r>
              <a:rPr lang="zh-TW" altLang="en-US" sz="6000" b="1" dirty="0" smtClean="0">
                <a:solidFill>
                  <a:srgbClr val="00B050"/>
                </a:solidFill>
              </a:rPr>
              <a:t>數目字</a:t>
            </a:r>
            <a:endParaRPr lang="zh-HK" altLang="en-US" sz="6000" dirty="0">
              <a:solidFill>
                <a:srgbClr val="00B050"/>
              </a:solidFill>
            </a:endParaRPr>
          </a:p>
        </p:txBody>
      </p:sp>
    </p:spTree>
    <p:extLst>
      <p:ext uri="{BB962C8B-B14F-4D97-AF65-F5344CB8AC3E}">
        <p14:creationId xmlns:p14="http://schemas.microsoft.com/office/powerpoint/2010/main" val="6149818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1725087" y="1047770"/>
            <a:ext cx="8596668" cy="1054443"/>
          </a:xfrm>
        </p:spPr>
        <p:txBody>
          <a:bodyPr>
            <a:normAutofit/>
          </a:bodyPr>
          <a:lstStyle/>
          <a:p>
            <a:pPr algn="ctr"/>
            <a:r>
              <a:rPr lang="zh-TW" altLang="zh-HK" sz="6000" b="1" dirty="0">
                <a:solidFill>
                  <a:srgbClr val="00B050"/>
                </a:solidFill>
              </a:rPr>
              <a:t>簡單</a:t>
            </a:r>
            <a:r>
              <a:rPr lang="zh-TW" altLang="zh-HK" sz="6000" b="1" dirty="0" smtClean="0">
                <a:solidFill>
                  <a:srgbClr val="00B050"/>
                </a:solidFill>
              </a:rPr>
              <a:t>手語</a:t>
            </a:r>
            <a:r>
              <a:rPr lang="en-US" altLang="zh-TW" sz="6000" b="1" dirty="0" smtClean="0">
                <a:solidFill>
                  <a:srgbClr val="00B050"/>
                </a:solidFill>
              </a:rPr>
              <a:t> – </a:t>
            </a:r>
            <a:r>
              <a:rPr lang="zh-TW" altLang="en-US" sz="6000" b="1" dirty="0" smtClean="0">
                <a:solidFill>
                  <a:srgbClr val="00B050"/>
                </a:solidFill>
              </a:rPr>
              <a:t>日常用語</a:t>
            </a:r>
            <a:endParaRPr lang="zh-HK" altLang="en-US" sz="6000" dirty="0">
              <a:solidFill>
                <a:srgbClr val="00B050"/>
              </a:solidFill>
            </a:endParaRPr>
          </a:p>
        </p:txBody>
      </p:sp>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4280" y="2464303"/>
            <a:ext cx="3956653" cy="3960000"/>
          </a:xfrm>
          <a:prstGeom prst="rect">
            <a:avLst/>
          </a:prstGeom>
        </p:spPr>
      </p:pic>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8727" y="2467351"/>
            <a:ext cx="3960000" cy="3960000"/>
          </a:xfrm>
          <a:prstGeom prst="rect">
            <a:avLst/>
          </a:prstGeom>
        </p:spPr>
      </p:pic>
    </p:spTree>
    <p:extLst>
      <p:ext uri="{BB962C8B-B14F-4D97-AF65-F5344CB8AC3E}">
        <p14:creationId xmlns:p14="http://schemas.microsoft.com/office/powerpoint/2010/main" val="40015424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6000" b="1" dirty="0">
                <a:solidFill>
                  <a:srgbClr val="00B050"/>
                </a:solidFill>
                <a:effectLst/>
              </a:rPr>
              <a:t>殘疾人權利</a:t>
            </a:r>
            <a:r>
              <a:rPr lang="zh-TW" altLang="en-US" sz="6000" b="1" dirty="0" smtClean="0">
                <a:solidFill>
                  <a:srgbClr val="00B050"/>
                </a:solidFill>
                <a:effectLst/>
              </a:rPr>
              <a:t>公約</a:t>
            </a:r>
            <a:endParaRPr lang="zh-HK" altLang="en-US" sz="6000" b="1" dirty="0">
              <a:solidFill>
                <a:srgbClr val="00B050"/>
              </a:solidFill>
              <a:effectLst/>
            </a:endParaRPr>
          </a:p>
        </p:txBody>
      </p:sp>
      <p:sp>
        <p:nvSpPr>
          <p:cNvPr id="3" name="內容版面配置區 2"/>
          <p:cNvSpPr>
            <a:spLocks noGrp="1"/>
          </p:cNvSpPr>
          <p:nvPr>
            <p:ph idx="1"/>
          </p:nvPr>
        </p:nvSpPr>
        <p:spPr>
          <a:xfrm>
            <a:off x="1725084" y="1589101"/>
            <a:ext cx="6771216" cy="3554409"/>
          </a:xfrm>
        </p:spPr>
        <p:txBody>
          <a:bodyPr>
            <a:noAutofit/>
          </a:bodyPr>
          <a:lstStyle/>
          <a:p>
            <a:pPr marL="596646" indent="-514350">
              <a:buClrTx/>
              <a:buFont typeface="+mj-lt"/>
              <a:buAutoNum type="arabicPeriod"/>
            </a:pPr>
            <a:r>
              <a:rPr lang="zh-TW" altLang="en-US" sz="2800" dirty="0">
                <a:latin typeface="Microsoft JhengHei UI" pitchFamily="34" charset="-120"/>
                <a:ea typeface="Microsoft JhengHei UI" pitchFamily="34" charset="-120"/>
              </a:rPr>
              <a:t>簽署公約的國家共同促進所有殘疾人士能充分和平等地享有人權和基本自由</a:t>
            </a:r>
            <a:r>
              <a:rPr lang="zh-TW" altLang="en-US" sz="2800" dirty="0" smtClean="0">
                <a:latin typeface="Microsoft JhengHei UI" pitchFamily="34" charset="-120"/>
                <a:ea typeface="Microsoft JhengHei UI" pitchFamily="34" charset="-120"/>
              </a:rPr>
              <a:t>。</a:t>
            </a:r>
            <a:endParaRPr lang="en-US" altLang="zh-TW" sz="2800" dirty="0" smtClean="0">
              <a:latin typeface="Microsoft JhengHei UI" pitchFamily="34" charset="-120"/>
              <a:ea typeface="Microsoft JhengHei UI" pitchFamily="34" charset="-120"/>
            </a:endParaRPr>
          </a:p>
          <a:p>
            <a:pPr marL="596646" indent="-514350">
              <a:buClrTx/>
              <a:buFont typeface="+mj-lt"/>
              <a:buAutoNum type="arabicPeriod"/>
            </a:pPr>
            <a:endParaRPr lang="zh-TW" altLang="en-US" sz="2800" dirty="0">
              <a:latin typeface="Microsoft JhengHei UI" pitchFamily="34" charset="-120"/>
              <a:ea typeface="Microsoft JhengHei UI" pitchFamily="34" charset="-120"/>
            </a:endParaRPr>
          </a:p>
          <a:p>
            <a:pPr marL="596646" indent="-514350">
              <a:buClrTx/>
              <a:buFont typeface="+mj-lt"/>
              <a:buAutoNum type="arabicPeriod"/>
            </a:pPr>
            <a:r>
              <a:rPr lang="zh-TW" altLang="en-US" sz="2800" dirty="0" smtClean="0">
                <a:latin typeface="Microsoft JhengHei UI" pitchFamily="34" charset="-120"/>
                <a:ea typeface="Microsoft JhengHei UI" pitchFamily="34" charset="-120"/>
              </a:rPr>
              <a:t>公約</a:t>
            </a:r>
            <a:r>
              <a:rPr lang="zh-TW" altLang="en-US" sz="2800" dirty="0">
                <a:latin typeface="Microsoft JhengHei UI" pitchFamily="34" charset="-120"/>
                <a:ea typeface="Microsoft JhengHei UI" pitchFamily="34" charset="-120"/>
              </a:rPr>
              <a:t>於</a:t>
            </a:r>
            <a:r>
              <a:rPr lang="en-US" altLang="zh-TW" sz="2800" dirty="0">
                <a:latin typeface="Microsoft JhengHei UI" pitchFamily="34" charset="-120"/>
                <a:ea typeface="Microsoft JhengHei UI" pitchFamily="34" charset="-120"/>
              </a:rPr>
              <a:t>2008</a:t>
            </a:r>
            <a:r>
              <a:rPr lang="zh-TW" altLang="en-US" sz="2800" dirty="0">
                <a:latin typeface="Microsoft JhengHei UI" pitchFamily="34" charset="-120"/>
                <a:ea typeface="Microsoft JhengHei UI" pitchFamily="34" charset="-120"/>
              </a:rPr>
              <a:t>年在中國生效，香港作為中國的一部份，我們當然有責任共同實踐公約，合力創造一個無障礙的社會。</a:t>
            </a:r>
          </a:p>
          <a:p>
            <a:endParaRPr lang="zh-HK" altLang="en-US"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4888" y="3572877"/>
            <a:ext cx="2848969" cy="2848969"/>
          </a:xfrm>
          <a:prstGeom prst="rect">
            <a:avLst/>
          </a:prstGeom>
        </p:spPr>
      </p:pic>
    </p:spTree>
    <p:extLst>
      <p:ext uri="{BB962C8B-B14F-4D97-AF65-F5344CB8AC3E}">
        <p14:creationId xmlns:p14="http://schemas.microsoft.com/office/powerpoint/2010/main" val="32535293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2913" y="-5169600"/>
            <a:ext cx="21384913" cy="12027600"/>
          </a:xfrm>
          <a:prstGeom prst="rect">
            <a:avLst/>
          </a:prstGeom>
        </p:spPr>
      </p:pic>
      <p:sp>
        <p:nvSpPr>
          <p:cNvPr id="2" name="標題 1"/>
          <p:cNvSpPr>
            <a:spLocks noGrp="1"/>
          </p:cNvSpPr>
          <p:nvPr>
            <p:ph type="ctrTitle"/>
          </p:nvPr>
        </p:nvSpPr>
        <p:spPr>
          <a:xfrm>
            <a:off x="1793333" y="1052398"/>
            <a:ext cx="8320675" cy="2263225"/>
          </a:xfrm>
        </p:spPr>
        <p:txBody>
          <a:bodyPr>
            <a:noAutofit/>
          </a:bodyPr>
          <a:lstStyle/>
          <a:p>
            <a:pPr algn="l"/>
            <a:r>
              <a:rPr lang="zh-TW" altLang="en-US" sz="6000" b="1" dirty="0" smtClean="0">
                <a:solidFill>
                  <a:schemeClr val="tx1"/>
                </a:solidFill>
                <a:latin typeface="Microsoft JhengHei UI" pitchFamily="34" charset="-120"/>
                <a:ea typeface="Microsoft JhengHei UI" pitchFamily="34" charset="-120"/>
              </a:rPr>
              <a:t>活動</a:t>
            </a:r>
            <a:r>
              <a:rPr lang="zh-TW" altLang="en-US" sz="6000" b="1" dirty="0">
                <a:solidFill>
                  <a:schemeClr val="tx1"/>
                </a:solidFill>
                <a:latin typeface="Microsoft JhengHei UI" pitchFamily="34" charset="-120"/>
                <a:ea typeface="Microsoft JhengHei UI" pitchFamily="34" charset="-120"/>
              </a:rPr>
              <a:t>：</a:t>
            </a:r>
            <a:r>
              <a:rPr lang="zh-TW" altLang="zh-HK" sz="8000" dirty="0">
                <a:solidFill>
                  <a:schemeClr val="tx1"/>
                </a:solidFill>
                <a:latin typeface="Microsoft JhengHei UI" pitchFamily="34" charset="-120"/>
                <a:ea typeface="Microsoft JhengHei UI" pitchFamily="34" charset="-120"/>
              </a:rPr>
              <a:t/>
            </a:r>
            <a:br>
              <a:rPr lang="zh-TW" altLang="zh-HK" sz="8000" dirty="0">
                <a:solidFill>
                  <a:schemeClr val="tx1"/>
                </a:solidFill>
                <a:latin typeface="Microsoft JhengHei UI" pitchFamily="34" charset="-120"/>
                <a:ea typeface="Microsoft JhengHei UI" pitchFamily="34" charset="-120"/>
              </a:rPr>
            </a:br>
            <a:r>
              <a:rPr lang="zh-TW" altLang="en-US" sz="8000" b="1" dirty="0">
                <a:solidFill>
                  <a:schemeClr val="tx1"/>
                </a:solidFill>
                <a:latin typeface="Microsoft JhengHei UI" pitchFamily="34" charset="-120"/>
                <a:ea typeface="Microsoft JhengHei UI" pitchFamily="34" charset="-120"/>
              </a:rPr>
              <a:t>齊來推動傷健共融</a:t>
            </a:r>
            <a:endParaRPr lang="zh-HK" altLang="en-US" sz="8000" b="1" dirty="0">
              <a:solidFill>
                <a:schemeClr val="tx1"/>
              </a:solidFill>
              <a:latin typeface="Microsoft JhengHei UI" pitchFamily="34" charset="-120"/>
              <a:ea typeface="Microsoft JhengHei UI" pitchFamily="34" charset="-120"/>
            </a:endParaRPr>
          </a:p>
        </p:txBody>
      </p:sp>
    </p:spTree>
    <p:extLst>
      <p:ext uri="{BB962C8B-B14F-4D97-AF65-F5344CB8AC3E}">
        <p14:creationId xmlns:p14="http://schemas.microsoft.com/office/powerpoint/2010/main" val="1170133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0785" y="-730800"/>
            <a:ext cx="13492785" cy="7588800"/>
          </a:xfrm>
          <a:prstGeom prst="rect">
            <a:avLst/>
          </a:prstGeom>
        </p:spPr>
      </p:pic>
      <p:sp>
        <p:nvSpPr>
          <p:cNvPr id="2" name="標題 1"/>
          <p:cNvSpPr>
            <a:spLocks noGrp="1"/>
          </p:cNvSpPr>
          <p:nvPr>
            <p:ph type="title"/>
          </p:nvPr>
        </p:nvSpPr>
        <p:spPr/>
        <p:txBody>
          <a:bodyPr>
            <a:normAutofit/>
          </a:bodyPr>
          <a:lstStyle/>
          <a:p>
            <a:r>
              <a:rPr lang="zh-TW" altLang="en-US" sz="6000" b="1" dirty="0">
                <a:solidFill>
                  <a:srgbClr val="00B050"/>
                </a:solidFill>
                <a:effectLst/>
                <a:latin typeface="Microsoft JhengHei UI" pitchFamily="34" charset="-120"/>
                <a:ea typeface="Microsoft JhengHei UI" pitchFamily="34" charset="-120"/>
              </a:rPr>
              <a:t>齊來推動傷健共融</a:t>
            </a:r>
            <a:endParaRPr lang="zh-HK" altLang="en-US" sz="6000" b="1" dirty="0">
              <a:solidFill>
                <a:srgbClr val="00B050"/>
              </a:solidFill>
              <a:effectLst/>
              <a:latin typeface="Microsoft JhengHei UI" pitchFamily="34" charset="-120"/>
              <a:ea typeface="Microsoft JhengHei UI" pitchFamily="34" charset="-120"/>
            </a:endParaRPr>
          </a:p>
        </p:txBody>
      </p:sp>
      <p:sp>
        <p:nvSpPr>
          <p:cNvPr id="3" name="內容版面配置區 2"/>
          <p:cNvSpPr>
            <a:spLocks noGrp="1"/>
          </p:cNvSpPr>
          <p:nvPr>
            <p:ph idx="1"/>
          </p:nvPr>
        </p:nvSpPr>
        <p:spPr>
          <a:xfrm>
            <a:off x="1763195" y="1420177"/>
            <a:ext cx="9364591" cy="3761433"/>
          </a:xfrm>
        </p:spPr>
        <p:txBody>
          <a:bodyPr>
            <a:normAutofit/>
          </a:bodyPr>
          <a:lstStyle/>
          <a:p>
            <a:pPr marL="596646" indent="-514350">
              <a:lnSpc>
                <a:spcPct val="150000"/>
              </a:lnSpc>
              <a:buClrTx/>
              <a:buFont typeface="+mj-lt"/>
              <a:buAutoNum type="arabicPeriod"/>
            </a:pPr>
            <a:r>
              <a:rPr lang="zh-TW" altLang="zh-TW" sz="2800" dirty="0" smtClean="0">
                <a:latin typeface="Microsoft JhengHei UI" pitchFamily="34" charset="-120"/>
                <a:ea typeface="Microsoft JhengHei UI" pitchFamily="34" charset="-120"/>
              </a:rPr>
              <a:t>作為</a:t>
            </a:r>
            <a:r>
              <a:rPr lang="zh-TW" altLang="zh-TW" sz="2800" dirty="0">
                <a:latin typeface="Microsoft JhengHei UI" pitchFamily="34" charset="-120"/>
                <a:ea typeface="Microsoft JhengHei UI" pitchFamily="34" charset="-120"/>
              </a:rPr>
              <a:t>小學生</a:t>
            </a:r>
            <a:r>
              <a:rPr lang="zh-TW" altLang="zh-TW" sz="2800" dirty="0" smtClean="0">
                <a:latin typeface="Microsoft JhengHei UI" pitchFamily="34" charset="-120"/>
                <a:ea typeface="Microsoft JhengHei UI" pitchFamily="34" charset="-120"/>
              </a:rPr>
              <a:t>，</a:t>
            </a:r>
            <a:r>
              <a:rPr lang="zh-TW" altLang="en-US" sz="2800" dirty="0" smtClean="0">
                <a:latin typeface="Microsoft JhengHei UI" pitchFamily="34" charset="-120"/>
                <a:ea typeface="Microsoft JhengHei UI" pitchFamily="34" charset="-120"/>
              </a:rPr>
              <a:t>我們</a:t>
            </a:r>
            <a:r>
              <a:rPr lang="zh-TW" altLang="zh-TW" sz="2800" dirty="0" smtClean="0">
                <a:latin typeface="Microsoft JhengHei UI" pitchFamily="34" charset="-120"/>
                <a:ea typeface="Microsoft JhengHei UI" pitchFamily="34" charset="-120"/>
              </a:rPr>
              <a:t>如何</a:t>
            </a:r>
            <a:r>
              <a:rPr lang="zh-TW" altLang="zh-TW" sz="2800" dirty="0">
                <a:latin typeface="Microsoft JhengHei UI" pitchFamily="34" charset="-120"/>
                <a:ea typeface="Microsoft JhengHei UI" pitchFamily="34" charset="-120"/>
              </a:rPr>
              <a:t>推動社會傷健共</a:t>
            </a:r>
            <a:r>
              <a:rPr lang="zh-TW" altLang="zh-TW" sz="2800" dirty="0" smtClean="0">
                <a:latin typeface="Microsoft JhengHei UI" pitchFamily="34" charset="-120"/>
                <a:ea typeface="Microsoft JhengHei UI" pitchFamily="34" charset="-120"/>
              </a:rPr>
              <a:t>融</a:t>
            </a:r>
            <a:r>
              <a:rPr lang="en-US" altLang="zh-TW" sz="2800" dirty="0" smtClean="0">
                <a:latin typeface="Microsoft JhengHei UI" pitchFamily="34" charset="-120"/>
                <a:ea typeface="Microsoft JhengHei UI" pitchFamily="34" charset="-120"/>
              </a:rPr>
              <a:t>?</a:t>
            </a:r>
          </a:p>
          <a:p>
            <a:pPr marL="514350" indent="-514350">
              <a:lnSpc>
                <a:spcPct val="150000"/>
              </a:lnSpc>
              <a:buClrTx/>
              <a:buFont typeface="+mj-lt"/>
              <a:buAutoNum type="arabicPeriod"/>
            </a:pPr>
            <a:endParaRPr lang="en-US" altLang="zh-TW" sz="1600" dirty="0" smtClean="0">
              <a:latin typeface="Microsoft JhengHei UI" pitchFamily="34" charset="-120"/>
              <a:ea typeface="Microsoft JhengHei UI" pitchFamily="34" charset="-120"/>
            </a:endParaRPr>
          </a:p>
          <a:p>
            <a:pPr marL="596646" indent="-514350">
              <a:lnSpc>
                <a:spcPct val="150000"/>
              </a:lnSpc>
              <a:buClrTx/>
              <a:buFont typeface="+mj-lt"/>
              <a:buAutoNum type="arabicPeriod"/>
            </a:pPr>
            <a:r>
              <a:rPr lang="zh-TW" altLang="en-US" sz="2800" dirty="0" smtClean="0">
                <a:latin typeface="Microsoft JhengHei UI" pitchFamily="34" charset="-120"/>
                <a:ea typeface="Microsoft JhengHei UI" pitchFamily="34" charset="-120"/>
              </a:rPr>
              <a:t>分組討論，每組提出</a:t>
            </a:r>
            <a:r>
              <a:rPr lang="zh-TW" altLang="en-US" sz="2800" dirty="0">
                <a:latin typeface="Microsoft JhengHei UI" pitchFamily="34" charset="-120"/>
                <a:ea typeface="Microsoft JhengHei UI" pitchFamily="34" charset="-120"/>
              </a:rPr>
              <a:t>至少</a:t>
            </a:r>
            <a:r>
              <a:rPr lang="zh-TW" altLang="en-US" sz="2800" b="1" dirty="0">
                <a:solidFill>
                  <a:srgbClr val="FF0000"/>
                </a:solidFill>
                <a:latin typeface="Microsoft JhengHei UI" pitchFamily="34" charset="-120"/>
                <a:ea typeface="Microsoft JhengHei UI" pitchFamily="34" charset="-120"/>
              </a:rPr>
              <a:t>三個</a:t>
            </a:r>
            <a:r>
              <a:rPr lang="zh-TW" altLang="en-US" sz="2800" dirty="0">
                <a:latin typeface="Microsoft JhengHei UI" pitchFamily="34" charset="-120"/>
                <a:ea typeface="Microsoft JhengHei UI" pitchFamily="34" charset="-120"/>
              </a:rPr>
              <a:t>具體的建議或行動方案</a:t>
            </a:r>
            <a:r>
              <a:rPr lang="zh-TW" altLang="en-US" sz="2800" dirty="0" smtClean="0">
                <a:latin typeface="Microsoft JhengHei UI" pitchFamily="34" charset="-120"/>
                <a:ea typeface="Microsoft JhengHei UI" pitchFamily="34" charset="-120"/>
              </a:rPr>
              <a:t>。</a:t>
            </a:r>
            <a:endParaRPr lang="en-US" altLang="zh-TW" sz="2800" dirty="0" smtClean="0">
              <a:latin typeface="Microsoft JhengHei UI" pitchFamily="34" charset="-120"/>
              <a:ea typeface="Microsoft JhengHei UI" pitchFamily="34" charset="-120"/>
            </a:endParaRPr>
          </a:p>
          <a:p>
            <a:pPr marL="514350" indent="-514350">
              <a:lnSpc>
                <a:spcPct val="150000"/>
              </a:lnSpc>
              <a:buClrTx/>
              <a:buFont typeface="+mj-lt"/>
              <a:buAutoNum type="arabicPeriod"/>
            </a:pPr>
            <a:endParaRPr lang="en-US" altLang="zh-TW" sz="1400" dirty="0" smtClean="0">
              <a:latin typeface="Microsoft JhengHei UI" pitchFamily="34" charset="-120"/>
              <a:ea typeface="Microsoft JhengHei UI" pitchFamily="34" charset="-120"/>
            </a:endParaRPr>
          </a:p>
          <a:p>
            <a:pPr marL="596646" indent="-514350">
              <a:lnSpc>
                <a:spcPct val="150000"/>
              </a:lnSpc>
              <a:buClrTx/>
              <a:buFont typeface="+mj-lt"/>
              <a:buAutoNum type="arabicPeriod"/>
            </a:pPr>
            <a:r>
              <a:rPr lang="zh-TW" altLang="en-US" sz="2800" dirty="0" smtClean="0">
                <a:latin typeface="Microsoft JhengHei UI" pitchFamily="34" charset="-120"/>
                <a:ea typeface="Microsoft JhengHei UI" pitchFamily="34" charset="-120"/>
              </a:rPr>
              <a:t>然後大家</a:t>
            </a:r>
            <a:r>
              <a:rPr lang="zh-TW" altLang="zh-TW" sz="2800" dirty="0" smtClean="0">
                <a:latin typeface="Microsoft JhengHei UI" pitchFamily="34" charset="-120"/>
                <a:ea typeface="Microsoft JhengHei UI" pitchFamily="34" charset="-120"/>
              </a:rPr>
              <a:t>一起</a:t>
            </a:r>
            <a:r>
              <a:rPr lang="zh-TW" altLang="zh-TW" sz="2800" dirty="0">
                <a:latin typeface="Microsoft JhengHei UI" pitchFamily="34" charset="-120"/>
                <a:ea typeface="Microsoft JhengHei UI" pitchFamily="34" charset="-120"/>
              </a:rPr>
              <a:t>撰寫並簽署「我們的無障礙約章」，</a:t>
            </a:r>
            <a:r>
              <a:rPr lang="zh-TW" altLang="zh-TW" sz="2800" dirty="0" smtClean="0">
                <a:latin typeface="Microsoft JhengHei UI" pitchFamily="34" charset="-120"/>
                <a:ea typeface="Microsoft JhengHei UI" pitchFamily="34" charset="-120"/>
              </a:rPr>
              <a:t>作為</a:t>
            </a:r>
            <a:r>
              <a:rPr lang="zh-TW" altLang="en-US" sz="2800" dirty="0" smtClean="0">
                <a:latin typeface="Microsoft JhengHei UI" pitchFamily="34" charset="-120"/>
                <a:ea typeface="Microsoft JhengHei UI" pitchFamily="34" charset="-120"/>
              </a:rPr>
              <a:t>我們</a:t>
            </a:r>
            <a:r>
              <a:rPr lang="zh-TW" altLang="zh-TW" sz="2800" dirty="0" smtClean="0">
                <a:latin typeface="Microsoft JhengHei UI" pitchFamily="34" charset="-120"/>
                <a:ea typeface="Microsoft JhengHei UI" pitchFamily="34" charset="-120"/>
              </a:rPr>
              <a:t>們</a:t>
            </a:r>
            <a:r>
              <a:rPr lang="zh-TW" altLang="zh-TW" sz="2800" dirty="0">
                <a:latin typeface="Microsoft JhengHei UI" pitchFamily="34" charset="-120"/>
                <a:ea typeface="Microsoft JhengHei UI" pitchFamily="34" charset="-120"/>
              </a:rPr>
              <a:t>對推動社會傷健共融的承諾。</a:t>
            </a:r>
            <a:endParaRPr lang="en-US" altLang="zh-TW" sz="2800" dirty="0" smtClean="0">
              <a:latin typeface="Microsoft JhengHei UI" pitchFamily="34" charset="-120"/>
              <a:ea typeface="Microsoft JhengHei UI" pitchFamily="34" charset="-120"/>
            </a:endParaRPr>
          </a:p>
          <a:p>
            <a:endParaRPr lang="en-US" altLang="zh-TW" sz="3600" dirty="0" smtClean="0"/>
          </a:p>
          <a:p>
            <a:endParaRPr lang="zh-TW" altLang="en-US" sz="3600" dirty="0"/>
          </a:p>
        </p:txBody>
      </p:sp>
    </p:spTree>
    <p:extLst>
      <p:ext uri="{BB962C8B-B14F-4D97-AF65-F5344CB8AC3E}">
        <p14:creationId xmlns:p14="http://schemas.microsoft.com/office/powerpoint/2010/main" val="11599625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0785" y="-730800"/>
            <a:ext cx="13492785" cy="7588800"/>
          </a:xfrm>
          <a:prstGeom prst="rect">
            <a:avLst/>
          </a:prstGeom>
        </p:spPr>
      </p:pic>
      <p:sp>
        <p:nvSpPr>
          <p:cNvPr id="3" name="內容版面配置區 2"/>
          <p:cNvSpPr>
            <a:spLocks noGrp="1"/>
          </p:cNvSpPr>
          <p:nvPr>
            <p:ph idx="1"/>
          </p:nvPr>
        </p:nvSpPr>
        <p:spPr>
          <a:xfrm>
            <a:off x="0" y="2186128"/>
            <a:ext cx="10572750" cy="3795575"/>
          </a:xfrm>
        </p:spPr>
        <p:txBody>
          <a:bodyPr>
            <a:noAutofit/>
          </a:bodyPr>
          <a:lstStyle/>
          <a:p>
            <a:pPr marL="1352550" lvl="0" indent="-457200">
              <a:buClr>
                <a:srgbClr val="0070C0"/>
              </a:buClr>
              <a:buNone/>
            </a:pPr>
            <a:r>
              <a:rPr lang="zh-TW" altLang="en-US" sz="2800" b="1" dirty="0" smtClean="0">
                <a:solidFill>
                  <a:srgbClr val="0070C0"/>
                </a:solidFill>
                <a:latin typeface="Microsoft JhengHei UI" pitchFamily="34" charset="-120"/>
                <a:ea typeface="Microsoft JhengHei UI" pitchFamily="34" charset="-120"/>
              </a:rPr>
              <a:t>在不同的課堂中，我們學習</a:t>
            </a:r>
            <a:r>
              <a:rPr lang="zh-TW" altLang="en-US" sz="2800" b="1" smtClean="0">
                <a:solidFill>
                  <a:srgbClr val="0070C0"/>
                </a:solidFill>
                <a:latin typeface="Microsoft JhengHei UI" pitchFamily="34" charset="-120"/>
                <a:ea typeface="Microsoft JhengHei UI" pitchFamily="34" charset="-120"/>
              </a:rPr>
              <a:t>到：</a:t>
            </a:r>
            <a:endParaRPr lang="en-US" altLang="zh-TW" sz="1000" b="1" dirty="0" smtClean="0">
              <a:solidFill>
                <a:srgbClr val="0070C0"/>
              </a:solidFill>
              <a:latin typeface="Microsoft JhengHei UI" pitchFamily="34" charset="-120"/>
              <a:ea typeface="Microsoft JhengHei UI" pitchFamily="34" charset="-120"/>
            </a:endParaRPr>
          </a:p>
          <a:p>
            <a:pPr marL="1352550" lvl="1" indent="-457200">
              <a:buClr>
                <a:srgbClr val="0070C0"/>
              </a:buClr>
              <a:buFont typeface="Wingdings" pitchFamily="2" charset="2"/>
              <a:buChar char="Ø"/>
            </a:pPr>
            <a:r>
              <a:rPr lang="zh-TW" altLang="en-US" sz="2800" b="1" dirty="0" smtClean="0">
                <a:solidFill>
                  <a:srgbClr val="0070C0"/>
                </a:solidFill>
                <a:latin typeface="Microsoft JhengHei UI" pitchFamily="34" charset="-120"/>
                <a:ea typeface="Microsoft JhengHei UI" pitchFamily="34" charset="-120"/>
              </a:rPr>
              <a:t>不同殘疾人士的能力和需要。</a:t>
            </a:r>
            <a:endParaRPr lang="en-US" altLang="zh-TW" sz="1200" b="1" dirty="0" smtClean="0">
              <a:solidFill>
                <a:srgbClr val="0070C0"/>
              </a:solidFill>
              <a:latin typeface="Microsoft JhengHei UI" pitchFamily="34" charset="-120"/>
              <a:ea typeface="Microsoft JhengHei UI" pitchFamily="34" charset="-120"/>
            </a:endParaRPr>
          </a:p>
          <a:p>
            <a:pPr marL="1352550" lvl="1" indent="-457200">
              <a:buClr>
                <a:srgbClr val="0070C0"/>
              </a:buClr>
              <a:buFont typeface="Wingdings" pitchFamily="2" charset="2"/>
              <a:buChar char="Ø"/>
            </a:pPr>
            <a:r>
              <a:rPr lang="zh-TW" altLang="en-US" sz="2800" b="1" dirty="0" smtClean="0">
                <a:solidFill>
                  <a:srgbClr val="0070C0"/>
                </a:solidFill>
                <a:latin typeface="Microsoft JhengHei UI" pitchFamily="34" charset="-120"/>
                <a:ea typeface="Microsoft JhengHei UI" pitchFamily="34" charset="-120"/>
              </a:rPr>
              <a:t>輔助工具及無障礙設施</a:t>
            </a:r>
            <a:r>
              <a:rPr lang="en-US" altLang="zh-TW" sz="2800" b="1" dirty="0" smtClean="0">
                <a:solidFill>
                  <a:srgbClr val="0070C0"/>
                </a:solidFill>
                <a:latin typeface="Microsoft JhengHei UI" pitchFamily="34" charset="-120"/>
                <a:ea typeface="Microsoft JhengHei UI" pitchFamily="34" charset="-120"/>
              </a:rPr>
              <a:t>/</a:t>
            </a:r>
            <a:r>
              <a:rPr lang="zh-TW" altLang="en-US" sz="2800" b="1" dirty="0" smtClean="0">
                <a:solidFill>
                  <a:srgbClr val="0070C0"/>
                </a:solidFill>
                <a:latin typeface="Microsoft JhengHei UI" pitchFamily="34" charset="-120"/>
                <a:ea typeface="Microsoft JhengHei UI" pitchFamily="34" charset="-120"/>
              </a:rPr>
              <a:t>服務的重要性。</a:t>
            </a:r>
            <a:endParaRPr lang="en-US" altLang="zh-TW" sz="1200" b="1" dirty="0" smtClean="0">
              <a:solidFill>
                <a:srgbClr val="0070C0"/>
              </a:solidFill>
              <a:latin typeface="Microsoft JhengHei UI" pitchFamily="34" charset="-120"/>
              <a:ea typeface="Microsoft JhengHei UI" pitchFamily="34" charset="-120"/>
            </a:endParaRPr>
          </a:p>
          <a:p>
            <a:pPr marL="1352550" lvl="1" indent="-457200">
              <a:buClr>
                <a:srgbClr val="0070C0"/>
              </a:buClr>
              <a:buFont typeface="Wingdings" pitchFamily="2" charset="2"/>
              <a:buChar char="Ø"/>
            </a:pPr>
            <a:r>
              <a:rPr lang="zh-TW" altLang="en-US" sz="2800" b="1" dirty="0" smtClean="0">
                <a:solidFill>
                  <a:srgbClr val="0070C0"/>
                </a:solidFill>
                <a:latin typeface="Microsoft JhengHei UI" pitchFamily="34" charset="-120"/>
                <a:ea typeface="Microsoft JhengHei UI" pitchFamily="34" charset="-120"/>
              </a:rPr>
              <a:t>我們應將心比己，對</a:t>
            </a:r>
            <a:r>
              <a:rPr lang="zh-TW" altLang="en-US" sz="2800" b="1" dirty="0">
                <a:solidFill>
                  <a:srgbClr val="0070C0"/>
                </a:solidFill>
                <a:latin typeface="Microsoft JhengHei UI" pitchFamily="34" charset="-120"/>
                <a:ea typeface="Microsoft JhengHei UI" pitchFamily="34" charset="-120"/>
              </a:rPr>
              <a:t>所有人都持開放和包容的態度</a:t>
            </a:r>
            <a:r>
              <a:rPr lang="zh-TW" altLang="en-US" sz="2800" b="1" dirty="0" smtClean="0">
                <a:solidFill>
                  <a:srgbClr val="0070C0"/>
                </a:solidFill>
                <a:latin typeface="Microsoft JhengHei UI" pitchFamily="34" charset="-120"/>
                <a:ea typeface="Microsoft JhengHei UI" pitchFamily="34" charset="-120"/>
              </a:rPr>
              <a:t>。</a:t>
            </a:r>
            <a:endParaRPr lang="en-US" altLang="zh-TW" sz="1200" b="1" dirty="0" smtClean="0">
              <a:solidFill>
                <a:srgbClr val="0070C0"/>
              </a:solidFill>
              <a:latin typeface="Microsoft JhengHei UI" pitchFamily="34" charset="-120"/>
              <a:ea typeface="Microsoft JhengHei UI" pitchFamily="34" charset="-120"/>
            </a:endParaRPr>
          </a:p>
          <a:p>
            <a:pPr marL="1352550" lvl="1" indent="-457200">
              <a:buClr>
                <a:srgbClr val="0070C0"/>
              </a:buClr>
              <a:buFont typeface="Wingdings" pitchFamily="2" charset="2"/>
              <a:buChar char="Ø"/>
            </a:pPr>
            <a:r>
              <a:rPr lang="zh-TW" altLang="zh-TW" sz="2800" b="1" dirty="0" smtClean="0">
                <a:solidFill>
                  <a:srgbClr val="0070C0"/>
                </a:solidFill>
                <a:latin typeface="Microsoft JhengHei UI" pitchFamily="34" charset="-120"/>
                <a:ea typeface="Microsoft JhengHei UI" pitchFamily="34" charset="-120"/>
              </a:rPr>
              <a:t>不要</a:t>
            </a:r>
            <a:r>
              <a:rPr lang="zh-TW" altLang="zh-TW" sz="2800" b="1" dirty="0">
                <a:solidFill>
                  <a:srgbClr val="0070C0"/>
                </a:solidFill>
                <a:latin typeface="Microsoft JhengHei UI" pitchFamily="34" charset="-120"/>
                <a:ea typeface="Microsoft JhengHei UI" pitchFamily="34" charset="-120"/>
              </a:rPr>
              <a:t>看輕自己的力量</a:t>
            </a:r>
            <a:r>
              <a:rPr lang="zh-TW" altLang="zh-TW" sz="2800" b="1" dirty="0" smtClean="0">
                <a:solidFill>
                  <a:srgbClr val="0070C0"/>
                </a:solidFill>
                <a:latin typeface="Microsoft JhengHei UI" pitchFamily="34" charset="-120"/>
                <a:ea typeface="Microsoft JhengHei UI" pitchFamily="34" charset="-120"/>
              </a:rPr>
              <a:t>，</a:t>
            </a:r>
            <a:r>
              <a:rPr lang="zh-TW" altLang="en-US" sz="2800" b="1" dirty="0" smtClean="0">
                <a:solidFill>
                  <a:srgbClr val="0070C0"/>
                </a:solidFill>
                <a:latin typeface="Microsoft JhengHei UI" pitchFamily="34" charset="-120"/>
                <a:ea typeface="Microsoft JhengHei UI" pitchFamily="34" charset="-120"/>
              </a:rPr>
              <a:t>我們也可以</a:t>
            </a:r>
            <a:r>
              <a:rPr lang="zh-TW" altLang="zh-TW" sz="2800" b="1" dirty="0" smtClean="0">
                <a:solidFill>
                  <a:srgbClr val="0070C0"/>
                </a:solidFill>
                <a:latin typeface="Microsoft JhengHei UI" pitchFamily="34" charset="-120"/>
                <a:ea typeface="Microsoft JhengHei UI" pitchFamily="34" charset="-120"/>
              </a:rPr>
              <a:t>盡自己</a:t>
            </a:r>
            <a:r>
              <a:rPr lang="zh-TW" altLang="en-US" sz="2800" b="1" dirty="0" smtClean="0">
                <a:solidFill>
                  <a:srgbClr val="0070C0"/>
                </a:solidFill>
                <a:latin typeface="Microsoft JhengHei UI" pitchFamily="34" charset="-120"/>
                <a:ea typeface="Microsoft JhengHei UI" pitchFamily="34" charset="-120"/>
              </a:rPr>
              <a:t>所</a:t>
            </a:r>
            <a:r>
              <a:rPr lang="zh-TW" altLang="zh-TW" sz="2800" b="1" dirty="0" smtClean="0">
                <a:solidFill>
                  <a:srgbClr val="0070C0"/>
                </a:solidFill>
                <a:latin typeface="Microsoft JhengHei UI" pitchFamily="34" charset="-120"/>
                <a:ea typeface="Microsoft JhengHei UI" pitchFamily="34" charset="-120"/>
              </a:rPr>
              <a:t>能</a:t>
            </a:r>
            <a:r>
              <a:rPr lang="zh-TW" altLang="en-US" sz="2800" b="1" dirty="0" smtClean="0">
                <a:solidFill>
                  <a:srgbClr val="0070C0"/>
                </a:solidFill>
                <a:latin typeface="Microsoft JhengHei UI" pitchFamily="34" charset="-120"/>
                <a:ea typeface="Microsoft JhengHei UI" pitchFamily="34" charset="-120"/>
              </a:rPr>
              <a:t>來</a:t>
            </a:r>
            <a:r>
              <a:rPr lang="zh-TW" altLang="zh-TW" sz="2800" b="1" dirty="0" smtClean="0">
                <a:solidFill>
                  <a:srgbClr val="0070C0"/>
                </a:solidFill>
                <a:latin typeface="Microsoft JhengHei UI" pitchFamily="34" charset="-120"/>
                <a:ea typeface="Microsoft JhengHei UI" pitchFamily="34" charset="-120"/>
              </a:rPr>
              <a:t>推動</a:t>
            </a:r>
            <a:r>
              <a:rPr lang="zh-TW" altLang="zh-TW" sz="2800" b="1" dirty="0">
                <a:solidFill>
                  <a:srgbClr val="0070C0"/>
                </a:solidFill>
                <a:latin typeface="Microsoft JhengHei UI" pitchFamily="34" charset="-120"/>
                <a:ea typeface="Microsoft JhengHei UI" pitchFamily="34" charset="-120"/>
              </a:rPr>
              <a:t>社會傷健共</a:t>
            </a:r>
            <a:r>
              <a:rPr lang="zh-TW" altLang="zh-TW" sz="2800" b="1" dirty="0" smtClean="0">
                <a:solidFill>
                  <a:srgbClr val="0070C0"/>
                </a:solidFill>
                <a:latin typeface="Microsoft JhengHei UI" pitchFamily="34" charset="-120"/>
                <a:ea typeface="Microsoft JhengHei UI" pitchFamily="34" charset="-120"/>
              </a:rPr>
              <a:t>融。</a:t>
            </a:r>
            <a:endParaRPr lang="zh-TW" altLang="zh-TW" sz="2800" b="1" dirty="0">
              <a:solidFill>
                <a:srgbClr val="0070C0"/>
              </a:solidFill>
              <a:latin typeface="Microsoft JhengHei UI" pitchFamily="34" charset="-120"/>
              <a:ea typeface="Microsoft JhengHei UI" pitchFamily="34" charset="-120"/>
            </a:endParaRPr>
          </a:p>
          <a:p>
            <a:pPr marL="457200" lvl="1" indent="0">
              <a:buNone/>
            </a:pPr>
            <a:endParaRPr lang="en-US" altLang="zh-TW" sz="3400" dirty="0" smtClean="0"/>
          </a:p>
          <a:p>
            <a:pPr lvl="1"/>
            <a:endParaRPr lang="zh-HK" altLang="en-US" dirty="0"/>
          </a:p>
        </p:txBody>
      </p:sp>
      <p:sp>
        <p:nvSpPr>
          <p:cNvPr id="2" name="標題 1"/>
          <p:cNvSpPr>
            <a:spLocks noGrp="1"/>
          </p:cNvSpPr>
          <p:nvPr>
            <p:ph type="title"/>
          </p:nvPr>
        </p:nvSpPr>
        <p:spPr>
          <a:xfrm>
            <a:off x="0" y="533399"/>
            <a:ext cx="12191999" cy="1009651"/>
          </a:xfrm>
        </p:spPr>
        <p:txBody>
          <a:bodyPr>
            <a:noAutofit/>
          </a:bodyPr>
          <a:lstStyle/>
          <a:p>
            <a:r>
              <a:rPr lang="zh-TW" altLang="en-US" sz="6000" b="1" dirty="0" smtClean="0">
                <a:solidFill>
                  <a:schemeClr val="tx1"/>
                </a:solidFill>
                <a:latin typeface="Microsoft JhengHei UI" pitchFamily="34" charset="-120"/>
                <a:ea typeface="Microsoft JhengHei UI" pitchFamily="34" charset="-120"/>
              </a:rPr>
              <a:t>總結</a:t>
            </a:r>
            <a:endParaRPr lang="zh-HK" altLang="en-US" sz="6000" b="1" dirty="0">
              <a:solidFill>
                <a:schemeClr val="tx1"/>
              </a:solidFill>
              <a:latin typeface="Microsoft JhengHei UI" pitchFamily="34" charset="-120"/>
              <a:ea typeface="Microsoft JhengHei UI" pitchFamily="34" charset="-120"/>
            </a:endParaRPr>
          </a:p>
        </p:txBody>
      </p:sp>
    </p:spTree>
    <p:extLst>
      <p:ext uri="{BB962C8B-B14F-4D97-AF65-F5344CB8AC3E}">
        <p14:creationId xmlns:p14="http://schemas.microsoft.com/office/powerpoint/2010/main" val="2643720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0800" y="-730808"/>
            <a:ext cx="13492800" cy="7588808"/>
          </a:xfrm>
          <a:prstGeom prst="rect">
            <a:avLst/>
          </a:prstGeom>
        </p:spPr>
      </p:pic>
      <p:sp>
        <p:nvSpPr>
          <p:cNvPr id="2" name="標題 1"/>
          <p:cNvSpPr>
            <a:spLocks noGrp="1"/>
          </p:cNvSpPr>
          <p:nvPr>
            <p:ph type="title"/>
          </p:nvPr>
        </p:nvSpPr>
        <p:spPr>
          <a:xfrm>
            <a:off x="0" y="585917"/>
            <a:ext cx="12192000" cy="1227438"/>
          </a:xfrm>
        </p:spPr>
        <p:txBody>
          <a:bodyPr>
            <a:noAutofit/>
          </a:bodyPr>
          <a:lstStyle/>
          <a:p>
            <a:r>
              <a:rPr lang="zh-TW" altLang="en-US" sz="6000" b="1" dirty="0" smtClean="0">
                <a:solidFill>
                  <a:srgbClr val="00B050"/>
                </a:solidFill>
                <a:latin typeface="Microsoft JhengHei UI" pitchFamily="34" charset="-120"/>
                <a:ea typeface="Microsoft JhengHei UI" pitchFamily="34" charset="-120"/>
              </a:rPr>
              <a:t>上節回顧</a:t>
            </a:r>
            <a:endParaRPr lang="zh-HK" altLang="en-US" sz="6000" b="1" dirty="0">
              <a:solidFill>
                <a:srgbClr val="00B050"/>
              </a:solidFill>
              <a:latin typeface="Microsoft JhengHei UI" pitchFamily="34" charset="-120"/>
              <a:ea typeface="Microsoft JhengHei UI" pitchFamily="34" charset="-120"/>
            </a:endParaRPr>
          </a:p>
        </p:txBody>
      </p:sp>
      <p:sp>
        <p:nvSpPr>
          <p:cNvPr id="3" name="內容版面配置區 2"/>
          <p:cNvSpPr>
            <a:spLocks noGrp="1"/>
          </p:cNvSpPr>
          <p:nvPr>
            <p:ph idx="1"/>
          </p:nvPr>
        </p:nvSpPr>
        <p:spPr>
          <a:xfrm>
            <a:off x="1" y="1777320"/>
            <a:ext cx="10420350" cy="3690035"/>
          </a:xfrm>
        </p:spPr>
        <p:txBody>
          <a:bodyPr>
            <a:noAutofit/>
          </a:bodyPr>
          <a:lstStyle/>
          <a:p>
            <a:pPr marL="1981200" lvl="3" indent="-361950" algn="just">
              <a:buNone/>
            </a:pPr>
            <a:r>
              <a:rPr lang="zh-TW" altLang="en-US" sz="3000" b="1" dirty="0" smtClean="0">
                <a:solidFill>
                  <a:srgbClr val="0070C0"/>
                </a:solidFill>
                <a:latin typeface="Microsoft JhengHei UI" pitchFamily="34" charset="-120"/>
                <a:ea typeface="Microsoft JhengHei UI" pitchFamily="34" charset="-120"/>
              </a:rPr>
              <a:t>在上節課堂</a:t>
            </a:r>
            <a:r>
              <a:rPr lang="zh-TW" altLang="en-US" sz="3000" b="1" dirty="0">
                <a:solidFill>
                  <a:srgbClr val="0070C0"/>
                </a:solidFill>
                <a:latin typeface="Microsoft JhengHei UI" pitchFamily="34" charset="-120"/>
                <a:ea typeface="Microsoft JhengHei UI" pitchFamily="34" charset="-120"/>
              </a:rPr>
              <a:t>中，我們學習到</a:t>
            </a:r>
            <a:r>
              <a:rPr lang="zh-TW" altLang="en-US" sz="3000" b="1" dirty="0" smtClean="0">
                <a:solidFill>
                  <a:srgbClr val="0070C0"/>
                </a:solidFill>
                <a:latin typeface="Microsoft JhengHei UI" pitchFamily="34" charset="-120"/>
                <a:ea typeface="Microsoft JhengHei UI" pitchFamily="34" charset="-120"/>
              </a:rPr>
              <a:t>：</a:t>
            </a:r>
            <a:endParaRPr lang="en-US" altLang="zh-TW" sz="3000" b="1" dirty="0" smtClean="0">
              <a:solidFill>
                <a:srgbClr val="0070C0"/>
              </a:solidFill>
              <a:latin typeface="Microsoft JhengHei UI" pitchFamily="34" charset="-120"/>
              <a:ea typeface="Microsoft JhengHei UI" pitchFamily="34" charset="-120"/>
            </a:endParaRPr>
          </a:p>
          <a:p>
            <a:pPr marL="1981200" lvl="5" indent="-361950">
              <a:buClr>
                <a:srgbClr val="0070C0"/>
              </a:buClr>
              <a:buFont typeface="Wingdings" pitchFamily="2" charset="2"/>
              <a:buChar char="Ø"/>
            </a:pPr>
            <a:r>
              <a:rPr lang="zh-TW" altLang="en-US" sz="3000" b="1" dirty="0">
                <a:solidFill>
                  <a:srgbClr val="0070C0"/>
                </a:solidFill>
                <a:latin typeface="Microsoft JhengHei UI" pitchFamily="34" charset="-120"/>
                <a:ea typeface="Microsoft JhengHei UI" pitchFamily="34" charset="-120"/>
              </a:rPr>
              <a:t>不要對殘疾人士抱有亦刻板的印象或想法。</a:t>
            </a:r>
            <a:endParaRPr lang="en-US" altLang="zh-TW" sz="3000" b="1" dirty="0">
              <a:solidFill>
                <a:srgbClr val="0070C0"/>
              </a:solidFill>
              <a:latin typeface="Microsoft JhengHei UI" pitchFamily="34" charset="-120"/>
              <a:ea typeface="Microsoft JhengHei UI" pitchFamily="34" charset="-120"/>
            </a:endParaRPr>
          </a:p>
          <a:p>
            <a:pPr marL="1981200" lvl="5" indent="-361950" algn="dist">
              <a:buClr>
                <a:srgbClr val="0070C0"/>
              </a:buClr>
              <a:buFont typeface="Wingdings" pitchFamily="2" charset="2"/>
              <a:buChar char="Ø"/>
            </a:pPr>
            <a:endParaRPr lang="en-US" altLang="zh-TW" sz="1200" b="1" dirty="0" smtClean="0">
              <a:solidFill>
                <a:srgbClr val="0070C0"/>
              </a:solidFill>
              <a:latin typeface="Microsoft JhengHei UI" pitchFamily="34" charset="-120"/>
              <a:ea typeface="Microsoft JhengHei UI" pitchFamily="34" charset="-120"/>
            </a:endParaRPr>
          </a:p>
          <a:p>
            <a:pPr marL="1981200" lvl="5" indent="-361950">
              <a:buClr>
                <a:srgbClr val="0070C0"/>
              </a:buClr>
              <a:buFont typeface="Wingdings" pitchFamily="2" charset="2"/>
              <a:buChar char="Ø"/>
            </a:pPr>
            <a:r>
              <a:rPr lang="zh-TW" altLang="en-US" sz="3000" b="1" dirty="0">
                <a:solidFill>
                  <a:srgbClr val="0070C0"/>
                </a:solidFill>
                <a:latin typeface="Microsoft JhengHei UI" pitchFamily="34" charset="-120"/>
                <a:ea typeface="Microsoft JhengHei UI" pitchFamily="34" charset="-120"/>
              </a:rPr>
              <a:t>每個人都有貢獻社會的能力，不論是否有殘疾。</a:t>
            </a:r>
            <a:endParaRPr lang="en-US" altLang="zh-TW" sz="3000" b="1" dirty="0">
              <a:solidFill>
                <a:srgbClr val="0070C0"/>
              </a:solidFill>
              <a:latin typeface="Microsoft JhengHei UI" pitchFamily="34" charset="-120"/>
              <a:ea typeface="Microsoft JhengHei UI" pitchFamily="34" charset="-120"/>
            </a:endParaRPr>
          </a:p>
          <a:p>
            <a:pPr marL="1981200" lvl="5" indent="-361950" algn="dist">
              <a:buClr>
                <a:srgbClr val="0070C0"/>
              </a:buClr>
              <a:buFont typeface="Wingdings" pitchFamily="2" charset="2"/>
              <a:buChar char="Ø"/>
            </a:pPr>
            <a:endParaRPr lang="en-US" altLang="zh-TW" sz="1200" b="1" dirty="0" smtClean="0">
              <a:solidFill>
                <a:srgbClr val="0070C0"/>
              </a:solidFill>
              <a:latin typeface="Microsoft JhengHei UI" pitchFamily="34" charset="-120"/>
              <a:ea typeface="Microsoft JhengHei UI" pitchFamily="34" charset="-120"/>
            </a:endParaRPr>
          </a:p>
          <a:p>
            <a:pPr marL="1981200" lvl="5" indent="-361950">
              <a:buClr>
                <a:srgbClr val="0070C0"/>
              </a:buClr>
              <a:buFont typeface="Wingdings" pitchFamily="2" charset="2"/>
              <a:buChar char="Ø"/>
            </a:pPr>
            <a:r>
              <a:rPr lang="zh-TW" altLang="en-US" sz="3000" b="1" dirty="0" smtClean="0">
                <a:solidFill>
                  <a:srgbClr val="0070C0"/>
                </a:solidFill>
                <a:latin typeface="Microsoft JhengHei UI" pitchFamily="34" charset="-120"/>
                <a:ea typeface="Microsoft JhengHei UI" pitchFamily="34" charset="-120"/>
              </a:rPr>
              <a:t>對</a:t>
            </a:r>
            <a:r>
              <a:rPr lang="zh-TW" altLang="en-US" sz="3000" b="1" dirty="0">
                <a:solidFill>
                  <a:srgbClr val="0070C0"/>
                </a:solidFill>
                <a:latin typeface="Microsoft JhengHei UI" pitchFamily="34" charset="-120"/>
                <a:ea typeface="Microsoft JhengHei UI" pitchFamily="34" charset="-120"/>
              </a:rPr>
              <a:t>所有人都持開放和包容的態度</a:t>
            </a:r>
            <a:r>
              <a:rPr lang="zh-TW" altLang="en-US" sz="3000" b="1" dirty="0" smtClean="0">
                <a:solidFill>
                  <a:srgbClr val="0070C0"/>
                </a:solidFill>
                <a:latin typeface="Microsoft JhengHei UI" pitchFamily="34" charset="-120"/>
                <a:ea typeface="Microsoft JhengHei UI" pitchFamily="34" charset="-120"/>
              </a:rPr>
              <a:t>。</a:t>
            </a:r>
            <a:endParaRPr lang="en-US" altLang="zh-TW" sz="3000" b="1" dirty="0" smtClean="0">
              <a:solidFill>
                <a:srgbClr val="0070C0"/>
              </a:solidFill>
              <a:latin typeface="Microsoft JhengHei UI" pitchFamily="34" charset="-120"/>
              <a:ea typeface="Microsoft JhengHei UI" pitchFamily="34" charset="-120"/>
            </a:endParaRPr>
          </a:p>
          <a:p>
            <a:pPr marL="1981200" lvl="5" indent="-361950">
              <a:buClr>
                <a:srgbClr val="0070C0"/>
              </a:buClr>
              <a:buFont typeface="Wingdings" pitchFamily="2" charset="2"/>
              <a:buChar char="Ø"/>
            </a:pPr>
            <a:endParaRPr lang="en-US" altLang="zh-TW" sz="1200" b="1" dirty="0" smtClean="0">
              <a:solidFill>
                <a:srgbClr val="0070C0"/>
              </a:solidFill>
              <a:latin typeface="Microsoft JhengHei UI" pitchFamily="34" charset="-120"/>
              <a:ea typeface="Microsoft JhengHei UI" pitchFamily="34" charset="-120"/>
            </a:endParaRPr>
          </a:p>
          <a:p>
            <a:pPr marL="1981200" lvl="5" indent="-361950">
              <a:buClr>
                <a:srgbClr val="0070C0"/>
              </a:buClr>
              <a:buFont typeface="Wingdings" pitchFamily="2" charset="2"/>
              <a:buChar char="Ø"/>
            </a:pPr>
            <a:r>
              <a:rPr lang="zh-TW" altLang="en-US" sz="3000" b="1" dirty="0">
                <a:solidFill>
                  <a:srgbClr val="0070C0"/>
                </a:solidFill>
                <a:latin typeface="Microsoft JhengHei UI" pitchFamily="34" charset="-120"/>
                <a:ea typeface="Microsoft JhengHei UI" pitchFamily="34" charset="-120"/>
              </a:rPr>
              <a:t>同學可檢視自己的優點，並學習如何利用自己的長處去幫助別人和貢獻社會。</a:t>
            </a:r>
            <a:endParaRPr lang="zh-TW" altLang="zh-HK" sz="3000" b="1" dirty="0">
              <a:solidFill>
                <a:srgbClr val="0070C0"/>
              </a:solidFill>
              <a:latin typeface="Microsoft JhengHei UI" pitchFamily="34" charset="-120"/>
              <a:ea typeface="Microsoft JhengHei UI" pitchFamily="34" charset="-120"/>
            </a:endParaRPr>
          </a:p>
          <a:p>
            <a:pPr marL="1954530" lvl="5" indent="0">
              <a:buNone/>
            </a:pPr>
            <a:endParaRPr lang="en-US" altLang="zh-TW" sz="2600" dirty="0"/>
          </a:p>
          <a:p>
            <a:pPr marL="2411730" lvl="5" indent="-457200">
              <a:buFont typeface="Wingdings" panose="05000000000000000000" pitchFamily="2" charset="2"/>
              <a:buChar char="l"/>
            </a:pPr>
            <a:endParaRPr lang="zh-HK" altLang="en-US" sz="2600" dirty="0"/>
          </a:p>
        </p:txBody>
      </p:sp>
    </p:spTree>
    <p:extLst>
      <p:ext uri="{BB962C8B-B14F-4D97-AF65-F5344CB8AC3E}">
        <p14:creationId xmlns:p14="http://schemas.microsoft.com/office/powerpoint/2010/main" val="3355607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61743" y="274638"/>
            <a:ext cx="9997440" cy="1143000"/>
          </a:xfrm>
        </p:spPr>
        <p:txBody>
          <a:bodyPr>
            <a:normAutofit/>
          </a:bodyPr>
          <a:lstStyle/>
          <a:p>
            <a:r>
              <a:rPr lang="zh-TW" altLang="en-US" sz="6000" b="1" dirty="0">
                <a:solidFill>
                  <a:srgbClr val="0070C0"/>
                </a:solidFill>
                <a:effectLst/>
                <a:latin typeface="Microsoft JhengHei UI" pitchFamily="34" charset="-120"/>
                <a:ea typeface="Microsoft JhengHei UI" pitchFamily="34" charset="-120"/>
              </a:rPr>
              <a:t>與殘疾人士相處之道</a:t>
            </a:r>
            <a:endParaRPr lang="zh-HK" altLang="en-US" sz="6000" b="1" dirty="0">
              <a:solidFill>
                <a:srgbClr val="0070C0"/>
              </a:solidFill>
              <a:effectLst/>
              <a:latin typeface="Microsoft JhengHei UI" pitchFamily="34" charset="-120"/>
              <a:ea typeface="Microsoft JhengHei UI" pitchFamily="34" charset="-120"/>
            </a:endParaRPr>
          </a:p>
        </p:txBody>
      </p:sp>
      <p:sp>
        <p:nvSpPr>
          <p:cNvPr id="3" name="內容版面配置區 2"/>
          <p:cNvSpPr>
            <a:spLocks noGrp="1"/>
          </p:cNvSpPr>
          <p:nvPr>
            <p:ph idx="1"/>
          </p:nvPr>
        </p:nvSpPr>
        <p:spPr>
          <a:xfrm>
            <a:off x="1818893" y="5745982"/>
            <a:ext cx="10373106" cy="552450"/>
          </a:xfrm>
        </p:spPr>
        <p:txBody>
          <a:bodyPr>
            <a:normAutofit/>
          </a:bodyPr>
          <a:lstStyle/>
          <a:p>
            <a:pPr marL="82296" indent="0">
              <a:buNone/>
            </a:pPr>
            <a:r>
              <a:rPr lang="en-US" altLang="zh-TW" sz="2800" b="1" dirty="0">
                <a:latin typeface="Microsoft JhengHei UI" pitchFamily="34" charset="-120"/>
                <a:ea typeface="Microsoft JhengHei UI" pitchFamily="34" charset="-120"/>
              </a:rPr>
              <a:t>https://youtu.be/66MUFNeucCw?feature=shared</a:t>
            </a:r>
            <a:endParaRPr lang="zh-TW" altLang="zh-TW" sz="2800" b="1" dirty="0">
              <a:latin typeface="Microsoft JhengHei UI" pitchFamily="34" charset="-120"/>
              <a:ea typeface="Microsoft JhengHei UI" pitchFamily="34" charset="-120"/>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11" y="1390669"/>
            <a:ext cx="7834831" cy="4355313"/>
          </a:xfrm>
          <a:prstGeom prst="rect">
            <a:avLst/>
          </a:prstGeom>
        </p:spPr>
      </p:pic>
    </p:spTree>
    <p:extLst>
      <p:ext uri="{BB962C8B-B14F-4D97-AF65-F5344CB8AC3E}">
        <p14:creationId xmlns:p14="http://schemas.microsoft.com/office/powerpoint/2010/main" val="4272772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2000" y="-5169086"/>
            <a:ext cx="21384000" cy="12027086"/>
          </a:xfrm>
          <a:prstGeom prst="rect">
            <a:avLst/>
          </a:prstGeom>
        </p:spPr>
      </p:pic>
      <p:sp>
        <p:nvSpPr>
          <p:cNvPr id="2" name="標題 1"/>
          <p:cNvSpPr>
            <a:spLocks noGrp="1"/>
          </p:cNvSpPr>
          <p:nvPr>
            <p:ph type="ctrTitle"/>
          </p:nvPr>
        </p:nvSpPr>
        <p:spPr>
          <a:xfrm>
            <a:off x="1774796" y="1150228"/>
            <a:ext cx="7766936" cy="2263225"/>
          </a:xfrm>
        </p:spPr>
        <p:txBody>
          <a:bodyPr>
            <a:noAutofit/>
          </a:bodyPr>
          <a:lstStyle/>
          <a:p>
            <a:pPr algn="l"/>
            <a:r>
              <a:rPr lang="zh-TW" altLang="en-US" sz="6000" b="1" dirty="0">
                <a:solidFill>
                  <a:schemeClr val="tx1"/>
                </a:solidFill>
                <a:latin typeface="Microsoft JhengHei UI" pitchFamily="34" charset="-120"/>
                <a:ea typeface="Microsoft JhengHei UI" pitchFamily="34" charset="-120"/>
              </a:rPr>
              <a:t>體驗活動：</a:t>
            </a:r>
            <a:r>
              <a:rPr lang="zh-TW" altLang="zh-HK" sz="8000" dirty="0">
                <a:solidFill>
                  <a:schemeClr val="tx1"/>
                </a:solidFill>
                <a:latin typeface="Microsoft JhengHei UI" pitchFamily="34" charset="-120"/>
                <a:ea typeface="Microsoft JhengHei UI" pitchFamily="34" charset="-120"/>
              </a:rPr>
              <a:t/>
            </a:r>
            <a:br>
              <a:rPr lang="zh-TW" altLang="zh-HK" sz="8000" dirty="0">
                <a:solidFill>
                  <a:schemeClr val="tx1"/>
                </a:solidFill>
                <a:latin typeface="Microsoft JhengHei UI" pitchFamily="34" charset="-120"/>
                <a:ea typeface="Microsoft JhengHei UI" pitchFamily="34" charset="-120"/>
              </a:rPr>
            </a:br>
            <a:r>
              <a:rPr lang="zh-TW" altLang="en-US" sz="8000" b="1" dirty="0">
                <a:solidFill>
                  <a:schemeClr val="tx1"/>
                </a:solidFill>
                <a:latin typeface="Microsoft JhengHei UI" pitchFamily="34" charset="-120"/>
                <a:ea typeface="Microsoft JhengHei UI" pitchFamily="34" charset="-120"/>
              </a:rPr>
              <a:t>領路法</a:t>
            </a:r>
            <a:endParaRPr lang="zh-HK" altLang="en-US" sz="8000" b="1" dirty="0">
              <a:solidFill>
                <a:schemeClr val="tx1"/>
              </a:solidFill>
              <a:latin typeface="Microsoft JhengHei UI" pitchFamily="34" charset="-120"/>
              <a:ea typeface="Microsoft JhengHei UI" pitchFamily="34" charset="-120"/>
            </a:endParaRPr>
          </a:p>
        </p:txBody>
      </p:sp>
    </p:spTree>
    <p:extLst>
      <p:ext uri="{BB962C8B-B14F-4D97-AF65-F5344CB8AC3E}">
        <p14:creationId xmlns:p14="http://schemas.microsoft.com/office/powerpoint/2010/main" val="1571330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2913" y="-5169600"/>
            <a:ext cx="21384913" cy="12027600"/>
          </a:xfrm>
          <a:prstGeom prst="rect">
            <a:avLst/>
          </a:prstGeom>
        </p:spPr>
      </p:pic>
      <p:sp>
        <p:nvSpPr>
          <p:cNvPr id="2" name="標題 1"/>
          <p:cNvSpPr>
            <a:spLocks noGrp="1"/>
          </p:cNvSpPr>
          <p:nvPr>
            <p:ph type="title"/>
          </p:nvPr>
        </p:nvSpPr>
        <p:spPr>
          <a:xfrm>
            <a:off x="1763187" y="609600"/>
            <a:ext cx="8596668" cy="1013254"/>
          </a:xfrm>
        </p:spPr>
        <p:txBody>
          <a:bodyPr>
            <a:normAutofit/>
          </a:bodyPr>
          <a:lstStyle/>
          <a:p>
            <a:r>
              <a:rPr lang="zh-TW" altLang="en-US" sz="6000" b="1" dirty="0">
                <a:solidFill>
                  <a:srgbClr val="00B050"/>
                </a:solidFill>
                <a:effectLst/>
                <a:latin typeface="Microsoft JhengHei UI" pitchFamily="34" charset="-120"/>
                <a:ea typeface="Microsoft JhengHei UI" pitchFamily="34" charset="-120"/>
              </a:rPr>
              <a:t>體驗活動</a:t>
            </a:r>
            <a:endParaRPr lang="zh-TW" altLang="en-US" sz="6000" dirty="0">
              <a:solidFill>
                <a:srgbClr val="00B050"/>
              </a:solidFill>
              <a:effectLst/>
              <a:latin typeface="Microsoft JhengHei UI" pitchFamily="34" charset="-120"/>
              <a:ea typeface="Microsoft JhengHei UI" pitchFamily="34" charset="-120"/>
            </a:endParaRPr>
          </a:p>
        </p:txBody>
      </p:sp>
      <p:sp>
        <p:nvSpPr>
          <p:cNvPr id="3" name="內容版面配置區 2"/>
          <p:cNvSpPr>
            <a:spLocks noGrp="1"/>
          </p:cNvSpPr>
          <p:nvPr>
            <p:ph idx="1"/>
          </p:nvPr>
        </p:nvSpPr>
        <p:spPr>
          <a:xfrm>
            <a:off x="1882874" y="1836746"/>
            <a:ext cx="8705591" cy="3712989"/>
          </a:xfrm>
        </p:spPr>
        <p:txBody>
          <a:bodyPr>
            <a:noAutofit/>
          </a:bodyPr>
          <a:lstStyle/>
          <a:p>
            <a:pPr marL="658368" lvl="2" indent="0">
              <a:buNone/>
            </a:pPr>
            <a:endParaRPr lang="en-US" altLang="zh-TW" sz="2800" dirty="0" smtClean="0"/>
          </a:p>
          <a:p>
            <a:pPr marL="1172718" lvl="2" indent="-514350">
              <a:buClrTx/>
              <a:buFont typeface="+mj-lt"/>
              <a:buAutoNum type="arabicPeriod"/>
            </a:pPr>
            <a:r>
              <a:rPr lang="zh-TW" altLang="en-US" sz="2800" dirty="0" smtClean="0">
                <a:latin typeface="Microsoft JhengHei UI" pitchFamily="34" charset="-120"/>
                <a:ea typeface="Microsoft JhengHei UI" pitchFamily="34" charset="-120"/>
              </a:rPr>
              <a:t>同學</a:t>
            </a:r>
            <a:r>
              <a:rPr lang="zh-TW" altLang="en-US" sz="2800" dirty="0">
                <a:latin typeface="Microsoft JhengHei UI" pitchFamily="34" charset="-120"/>
                <a:ea typeface="Microsoft JhengHei UI" pitchFamily="34" charset="-120"/>
              </a:rPr>
              <a:t>分別扮演領路者和視障人士，由領路者嘗試帶領視障人士行走</a:t>
            </a:r>
            <a:r>
              <a:rPr lang="zh-TW" altLang="en-US" sz="2800" dirty="0" smtClean="0">
                <a:latin typeface="Microsoft JhengHei UI" pitchFamily="34" charset="-120"/>
                <a:ea typeface="Microsoft JhengHei UI" pitchFamily="34" charset="-120"/>
              </a:rPr>
              <a:t>。</a:t>
            </a:r>
            <a:endParaRPr lang="zh-TW" altLang="en-US" sz="2800" dirty="0">
              <a:latin typeface="Microsoft JhengHei UI" pitchFamily="34" charset="-120"/>
              <a:ea typeface="Microsoft JhengHei UI" pitchFamily="34" charset="-120"/>
            </a:endParaRPr>
          </a:p>
        </p:txBody>
      </p:sp>
    </p:spTree>
    <p:extLst>
      <p:ext uri="{BB962C8B-B14F-4D97-AF65-F5344CB8AC3E}">
        <p14:creationId xmlns:p14="http://schemas.microsoft.com/office/powerpoint/2010/main" val="23001324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6000" b="1" dirty="0" smtClean="0">
                <a:solidFill>
                  <a:srgbClr val="0070C0"/>
                </a:solidFill>
              </a:rPr>
              <a:t>領路</a:t>
            </a:r>
            <a:r>
              <a:rPr lang="zh-TW" altLang="en-US" sz="6000" b="1" dirty="0">
                <a:solidFill>
                  <a:srgbClr val="0070C0"/>
                </a:solidFill>
              </a:rPr>
              <a:t>法</a:t>
            </a:r>
            <a:endParaRPr lang="zh-HK" altLang="en-US" sz="6000" b="1" dirty="0">
              <a:solidFill>
                <a:srgbClr val="0070C0"/>
              </a:solidFill>
            </a:endParaRPr>
          </a:p>
        </p:txBody>
      </p:sp>
      <p:sp>
        <p:nvSpPr>
          <p:cNvPr id="3" name="內容版面配置區 2"/>
          <p:cNvSpPr>
            <a:spLocks noGrp="1"/>
          </p:cNvSpPr>
          <p:nvPr>
            <p:ph sz="quarter" idx="1"/>
          </p:nvPr>
        </p:nvSpPr>
        <p:spPr>
          <a:xfrm>
            <a:off x="833160" y="4533374"/>
            <a:ext cx="3103969" cy="1524526"/>
          </a:xfrm>
        </p:spPr>
        <p:txBody>
          <a:bodyPr>
            <a:noAutofit/>
          </a:bodyPr>
          <a:lstStyle/>
          <a:p>
            <a:pPr marL="0" indent="0">
              <a:buClrTx/>
              <a:buNone/>
            </a:pPr>
            <a:r>
              <a:rPr lang="zh-TW" altLang="en-US" sz="2200" dirty="0" smtClean="0">
                <a:latin typeface="Microsoft JhengHei UI" pitchFamily="34" charset="-120"/>
                <a:ea typeface="Microsoft JhengHei UI" pitchFamily="34" charset="-120"/>
              </a:rPr>
              <a:t>先</a:t>
            </a:r>
            <a:r>
              <a:rPr lang="zh-TW" altLang="en-US" sz="2200" dirty="0">
                <a:latin typeface="Microsoft JhengHei UI" pitchFamily="34" charset="-120"/>
                <a:ea typeface="Microsoft JhengHei UI" pitchFamily="34" charset="-120"/>
              </a:rPr>
              <a:t>告知視障人士將會被帶領，領路者用手背輕輕碰視障人士手背，讓他知道領路者的位置</a:t>
            </a:r>
            <a:r>
              <a:rPr lang="zh-TW" altLang="en-US" sz="2200" dirty="0" smtClean="0">
                <a:latin typeface="Microsoft JhengHei UI" pitchFamily="34" charset="-120"/>
                <a:ea typeface="Microsoft JhengHei UI" pitchFamily="34" charset="-120"/>
              </a:rPr>
              <a:t>。</a:t>
            </a:r>
            <a:endParaRPr lang="en-US" altLang="zh-TW" sz="2200" dirty="0">
              <a:latin typeface="Microsoft JhengHei UI" pitchFamily="34" charset="-120"/>
              <a:ea typeface="Microsoft JhengHei UI" pitchFamily="34" charset="-120"/>
            </a:endParaRP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931" y="2036962"/>
            <a:ext cx="2340000" cy="2340000"/>
          </a:xfrm>
          <a:prstGeom prst="rect">
            <a:avLst/>
          </a:prstGeom>
        </p:spPr>
      </p:pic>
      <p:pic>
        <p:nvPicPr>
          <p:cNvPr id="6" name="圖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2381" y="2043842"/>
            <a:ext cx="2340000" cy="2340000"/>
          </a:xfrm>
          <a:prstGeom prst="rect">
            <a:avLst/>
          </a:prstGeom>
        </p:spPr>
      </p:pic>
      <p:pic>
        <p:nvPicPr>
          <p:cNvPr id="7" name="圖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16451" y="2043842"/>
            <a:ext cx="2340000" cy="2340000"/>
          </a:xfrm>
          <a:prstGeom prst="rect">
            <a:avLst/>
          </a:prstGeom>
        </p:spPr>
      </p:pic>
      <p:sp>
        <p:nvSpPr>
          <p:cNvPr id="11" name="向右箭號 10"/>
          <p:cNvSpPr/>
          <p:nvPr/>
        </p:nvSpPr>
        <p:spPr>
          <a:xfrm>
            <a:off x="3867149" y="2972118"/>
            <a:ext cx="476251" cy="4696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向右箭號 11"/>
          <p:cNvSpPr/>
          <p:nvPr/>
        </p:nvSpPr>
        <p:spPr>
          <a:xfrm>
            <a:off x="7677149" y="2972436"/>
            <a:ext cx="476251" cy="4696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內容版面配置區 2"/>
          <p:cNvSpPr txBox="1">
            <a:spLocks/>
          </p:cNvSpPr>
          <p:nvPr/>
        </p:nvSpPr>
        <p:spPr>
          <a:xfrm>
            <a:off x="4573183" y="4532848"/>
            <a:ext cx="3103969" cy="2009318"/>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ClrTx/>
              <a:buNone/>
            </a:pPr>
            <a:r>
              <a:rPr lang="zh-TW" altLang="en-US" sz="2200" dirty="0">
                <a:latin typeface="Microsoft JhengHei UI" pitchFamily="34" charset="-120"/>
                <a:ea typeface="Microsoft JhengHei UI" pitchFamily="34" charset="-120"/>
              </a:rPr>
              <a:t>視障人士會把手握著領路者的手肘上方。</a:t>
            </a:r>
            <a:endParaRPr lang="en-US" altLang="zh-TW" sz="2200" dirty="0">
              <a:latin typeface="Microsoft JhengHei UI" pitchFamily="34" charset="-120"/>
              <a:ea typeface="Microsoft JhengHei UI" pitchFamily="34" charset="-120"/>
            </a:endParaRPr>
          </a:p>
        </p:txBody>
      </p:sp>
      <p:sp>
        <p:nvSpPr>
          <p:cNvPr id="14" name="內容版面配置區 2"/>
          <p:cNvSpPr txBox="1">
            <a:spLocks/>
          </p:cNvSpPr>
          <p:nvPr/>
        </p:nvSpPr>
        <p:spPr>
          <a:xfrm>
            <a:off x="8173645" y="4532848"/>
            <a:ext cx="3103969" cy="2009318"/>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ClrTx/>
              <a:buNone/>
            </a:pPr>
            <a:r>
              <a:rPr lang="zh-TW" altLang="en-US" sz="2200" dirty="0">
                <a:latin typeface="Microsoft JhengHei UI" pitchFamily="34" charset="-120"/>
                <a:ea typeface="Microsoft JhengHei UI" pitchFamily="34" charset="-120"/>
              </a:rPr>
              <a:t>領路者應站在視障人士前方約半步的距離。</a:t>
            </a:r>
            <a:endParaRPr lang="en-US" altLang="zh-TW" sz="2200" dirty="0">
              <a:latin typeface="Microsoft JhengHei UI" pitchFamily="34" charset="-120"/>
              <a:ea typeface="Microsoft JhengHei UI" pitchFamily="34" charset="-120"/>
            </a:endParaRPr>
          </a:p>
        </p:txBody>
      </p:sp>
    </p:spTree>
    <p:extLst>
      <p:ext uri="{BB962C8B-B14F-4D97-AF65-F5344CB8AC3E}">
        <p14:creationId xmlns:p14="http://schemas.microsoft.com/office/powerpoint/2010/main" val="10704061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6000" b="1" dirty="0" smtClean="0">
                <a:solidFill>
                  <a:srgbClr val="0070C0"/>
                </a:solidFill>
              </a:rPr>
              <a:t>領路法</a:t>
            </a:r>
            <a:r>
              <a:rPr lang="en-US" altLang="zh-TW" sz="6000" b="1" dirty="0" smtClean="0">
                <a:solidFill>
                  <a:srgbClr val="0070C0"/>
                </a:solidFill>
              </a:rPr>
              <a:t>(</a:t>
            </a:r>
            <a:r>
              <a:rPr lang="zh-TW" altLang="en-US" sz="6000" b="1" dirty="0" smtClean="0">
                <a:solidFill>
                  <a:srgbClr val="0070C0"/>
                </a:solidFill>
              </a:rPr>
              <a:t>續</a:t>
            </a:r>
            <a:r>
              <a:rPr lang="en-US" altLang="zh-TW" sz="6000" b="1" dirty="0" smtClean="0">
                <a:solidFill>
                  <a:srgbClr val="0070C0"/>
                </a:solidFill>
              </a:rPr>
              <a:t>) </a:t>
            </a:r>
            <a:endParaRPr lang="zh-HK" altLang="en-US" sz="6000" b="1" dirty="0">
              <a:solidFill>
                <a:srgbClr val="0070C0"/>
              </a:solidFill>
            </a:endParaRPr>
          </a:p>
        </p:txBody>
      </p:sp>
      <p:sp>
        <p:nvSpPr>
          <p:cNvPr id="3" name="內容版面配置區 2"/>
          <p:cNvSpPr>
            <a:spLocks noGrp="1"/>
          </p:cNvSpPr>
          <p:nvPr>
            <p:ph sz="quarter" idx="1"/>
          </p:nvPr>
        </p:nvSpPr>
        <p:spPr>
          <a:xfrm>
            <a:off x="286945" y="4142078"/>
            <a:ext cx="2627719" cy="1201202"/>
          </a:xfrm>
        </p:spPr>
        <p:txBody>
          <a:bodyPr>
            <a:noAutofit/>
          </a:bodyPr>
          <a:lstStyle/>
          <a:p>
            <a:pPr marL="0" indent="0">
              <a:buClrTx/>
              <a:buNone/>
            </a:pPr>
            <a:r>
              <a:rPr lang="zh-TW" altLang="en-US" sz="2200" dirty="0">
                <a:latin typeface="Microsoft JhengHei UI" pitchFamily="34" charset="-120"/>
                <a:ea typeface="Microsoft JhengHei UI" pitchFamily="34" charset="-120"/>
              </a:rPr>
              <a:t>行走持保持以上握法和距離，留意雙方速度是否配合。</a:t>
            </a:r>
            <a:endParaRPr lang="en-US" altLang="zh-TW" sz="2200" dirty="0">
              <a:latin typeface="Microsoft JhengHei UI" pitchFamily="34" charset="-120"/>
              <a:ea typeface="Microsoft JhengHei UI" pitchFamily="34" charset="-120"/>
            </a:endParaRP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681" y="1738406"/>
            <a:ext cx="2340000" cy="2340000"/>
          </a:xfrm>
          <a:prstGeom prst="rect">
            <a:avLst/>
          </a:prstGeom>
        </p:spPr>
      </p:pic>
      <p:sp>
        <p:nvSpPr>
          <p:cNvPr id="11" name="向右箭號 10"/>
          <p:cNvSpPr/>
          <p:nvPr/>
        </p:nvSpPr>
        <p:spPr>
          <a:xfrm>
            <a:off x="2676525" y="2735644"/>
            <a:ext cx="476251" cy="4696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向右箭號 11"/>
          <p:cNvSpPr/>
          <p:nvPr/>
        </p:nvSpPr>
        <p:spPr>
          <a:xfrm>
            <a:off x="5887041" y="2716952"/>
            <a:ext cx="476251" cy="4696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向右箭號 14"/>
          <p:cNvSpPr/>
          <p:nvPr/>
        </p:nvSpPr>
        <p:spPr>
          <a:xfrm>
            <a:off x="9116605" y="2735644"/>
            <a:ext cx="476251" cy="4696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內容版面配置區 2"/>
          <p:cNvSpPr txBox="1">
            <a:spLocks/>
          </p:cNvSpPr>
          <p:nvPr/>
        </p:nvSpPr>
        <p:spPr>
          <a:xfrm>
            <a:off x="6315874" y="4187064"/>
            <a:ext cx="2627719" cy="1201202"/>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ClrTx/>
              <a:buNone/>
            </a:pPr>
            <a:r>
              <a:rPr lang="zh-TW" altLang="en-US" sz="2200" dirty="0">
                <a:latin typeface="Microsoft JhengHei UI" pitchFamily="34" charset="-120"/>
                <a:ea typeface="Microsoft JhengHei UI" pitchFamily="34" charset="-120"/>
              </a:rPr>
              <a:t>上落樓梯時，先提示視障人士開始上或落樓梯。領路者應與視障人士保持一級的距離，並盡可能把他們的另一隻手放在扶手上。</a:t>
            </a:r>
            <a:endParaRPr lang="en-US" altLang="zh-TW" sz="2200" dirty="0">
              <a:latin typeface="Microsoft JhengHei UI" pitchFamily="34" charset="-120"/>
              <a:ea typeface="Microsoft JhengHei UI" pitchFamily="34" charset="-120"/>
            </a:endParaRPr>
          </a:p>
        </p:txBody>
      </p:sp>
      <p:sp>
        <p:nvSpPr>
          <p:cNvPr id="18" name="內容版面配置區 2"/>
          <p:cNvSpPr txBox="1">
            <a:spLocks/>
          </p:cNvSpPr>
          <p:nvPr/>
        </p:nvSpPr>
        <p:spPr>
          <a:xfrm>
            <a:off x="9354743" y="4187064"/>
            <a:ext cx="2627719" cy="1201202"/>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ClrTx/>
              <a:buNone/>
            </a:pPr>
            <a:r>
              <a:rPr lang="zh-TW" altLang="en-US" sz="2200" dirty="0">
                <a:latin typeface="Microsoft JhengHei UI" pitchFamily="34" charset="-120"/>
                <a:ea typeface="Microsoft JhengHei UI" pitchFamily="34" charset="-120"/>
              </a:rPr>
              <a:t>引領視障人士坐下時，可先把視障人士放在椅背上，視障人士便可沿著向下找到座位。</a:t>
            </a:r>
            <a:endParaRPr lang="en-US" altLang="zh-TW" sz="2200" dirty="0">
              <a:latin typeface="Microsoft JhengHei UI" pitchFamily="34" charset="-120"/>
              <a:ea typeface="Microsoft JhengHei UI" pitchFamily="34" charset="-120"/>
            </a:endParaRPr>
          </a:p>
        </p:txBody>
      </p:sp>
      <p:sp>
        <p:nvSpPr>
          <p:cNvPr id="19" name="內容版面配置區 2"/>
          <p:cNvSpPr txBox="1">
            <a:spLocks/>
          </p:cNvSpPr>
          <p:nvPr/>
        </p:nvSpPr>
        <p:spPr>
          <a:xfrm>
            <a:off x="3259334" y="4187064"/>
            <a:ext cx="2627719" cy="2680216"/>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ClrTx/>
              <a:buNone/>
            </a:pPr>
            <a:r>
              <a:rPr lang="zh-TW" altLang="en-US" sz="2200" dirty="0">
                <a:latin typeface="Microsoft JhengHei UI" pitchFamily="34" charset="-120"/>
                <a:ea typeface="Microsoft JhengHei UI" pitchFamily="34" charset="-120"/>
              </a:rPr>
              <a:t>通過狹窄通道時，領路者應把被握著的手彎曲放在背後，視障人士便會把手改為握著領路者的手腕，雙方排成單行，減慢速度行走。</a:t>
            </a:r>
            <a:endParaRPr lang="en-US" altLang="zh-TW" sz="2200" dirty="0">
              <a:latin typeface="Microsoft JhengHei UI" pitchFamily="34" charset="-120"/>
              <a:ea typeface="Microsoft JhengHei UI" pitchFamily="34" charset="-120"/>
            </a:endParaRPr>
          </a:p>
        </p:txBody>
      </p:sp>
      <p:pic>
        <p:nvPicPr>
          <p:cNvPr id="9" name="圖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3180" y="1800488"/>
            <a:ext cx="2340000" cy="2340000"/>
          </a:xfrm>
          <a:prstGeom prst="rect">
            <a:avLst/>
          </a:prstGeom>
        </p:spPr>
      </p:pic>
      <p:pic>
        <p:nvPicPr>
          <p:cNvPr id="10" name="圖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4251" y="1738406"/>
            <a:ext cx="2340000" cy="2340000"/>
          </a:xfrm>
          <a:prstGeom prst="rect">
            <a:avLst/>
          </a:prstGeom>
        </p:spPr>
      </p:pic>
      <p:pic>
        <p:nvPicPr>
          <p:cNvPr id="20" name="圖片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04939" y="1802078"/>
            <a:ext cx="2340000" cy="2340000"/>
          </a:xfrm>
          <a:prstGeom prst="rect">
            <a:avLst/>
          </a:prstGeom>
        </p:spPr>
      </p:pic>
    </p:spTree>
    <p:extLst>
      <p:ext uri="{BB962C8B-B14F-4D97-AF65-F5344CB8AC3E}">
        <p14:creationId xmlns:p14="http://schemas.microsoft.com/office/powerpoint/2010/main" val="17976052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6000" b="1" dirty="0">
                <a:solidFill>
                  <a:srgbClr val="0070C0"/>
                </a:solidFill>
                <a:latin typeface="Microsoft JhengHei UI" pitchFamily="34" charset="-120"/>
                <a:ea typeface="Microsoft JhengHei UI" pitchFamily="34" charset="-120"/>
              </a:rPr>
              <a:t>與</a:t>
            </a:r>
            <a:r>
              <a:rPr lang="zh-TW" altLang="en-US" sz="6000" b="1" dirty="0" smtClean="0">
                <a:solidFill>
                  <a:srgbClr val="0070C0"/>
                </a:solidFill>
                <a:latin typeface="Microsoft JhengHei UI" pitchFamily="34" charset="-120"/>
                <a:ea typeface="Microsoft JhengHei UI" pitchFamily="34" charset="-120"/>
              </a:rPr>
              <a:t>視障人士相處</a:t>
            </a:r>
            <a:endParaRPr lang="zh-HK" altLang="en-US" sz="6000" b="1" dirty="0">
              <a:solidFill>
                <a:srgbClr val="0070C0"/>
              </a:solidFill>
              <a:latin typeface="Microsoft JhengHei UI" pitchFamily="34" charset="-120"/>
              <a:ea typeface="Microsoft JhengHei UI" pitchFamily="34" charset="-120"/>
            </a:endParaRPr>
          </a:p>
        </p:txBody>
      </p:sp>
      <p:sp>
        <p:nvSpPr>
          <p:cNvPr id="3" name="內容版面配置區 2"/>
          <p:cNvSpPr>
            <a:spLocks noGrp="1"/>
          </p:cNvSpPr>
          <p:nvPr>
            <p:ph sz="quarter" idx="1"/>
          </p:nvPr>
        </p:nvSpPr>
        <p:spPr>
          <a:xfrm>
            <a:off x="677346" y="1930400"/>
            <a:ext cx="6904567" cy="4282900"/>
          </a:xfrm>
        </p:spPr>
        <p:txBody>
          <a:bodyPr>
            <a:noAutofit/>
          </a:bodyPr>
          <a:lstStyle/>
          <a:p>
            <a:pPr>
              <a:lnSpc>
                <a:spcPct val="150000"/>
              </a:lnSpc>
              <a:buClrTx/>
              <a:buFont typeface="Wingdings" pitchFamily="2" charset="2"/>
              <a:buChar char="Ø"/>
            </a:pPr>
            <a:r>
              <a:rPr lang="zh-TW" altLang="en-US" sz="2800" dirty="0" smtClean="0">
                <a:latin typeface="Microsoft JhengHei UI" pitchFamily="34" charset="-120"/>
                <a:ea typeface="Microsoft JhengHei UI" pitchFamily="34" charset="-120"/>
              </a:rPr>
              <a:t>與</a:t>
            </a:r>
            <a:r>
              <a:rPr lang="zh-TW" altLang="en-US" sz="2800" dirty="0">
                <a:latin typeface="Microsoft JhengHei UI" pitchFamily="34" charset="-120"/>
                <a:ea typeface="Microsoft JhengHei UI" pitchFamily="34" charset="-120"/>
              </a:rPr>
              <a:t>他們對話時，應主動介紹自己，讓他們知道你是</a:t>
            </a:r>
            <a:r>
              <a:rPr lang="zh-TW" altLang="en-US" sz="2800" dirty="0" smtClean="0">
                <a:latin typeface="Microsoft JhengHei UI" pitchFamily="34" charset="-120"/>
                <a:ea typeface="Microsoft JhengHei UI" pitchFamily="34" charset="-120"/>
              </a:rPr>
              <a:t>誰。</a:t>
            </a:r>
            <a:endParaRPr lang="en-US" altLang="zh-TW" sz="2800" dirty="0" smtClean="0">
              <a:latin typeface="Microsoft JhengHei UI" pitchFamily="34" charset="-120"/>
              <a:ea typeface="Microsoft JhengHei UI" pitchFamily="34" charset="-120"/>
            </a:endParaRPr>
          </a:p>
          <a:p>
            <a:pPr>
              <a:lnSpc>
                <a:spcPct val="150000"/>
              </a:lnSpc>
              <a:buClrTx/>
              <a:buFont typeface="Wingdings" pitchFamily="2" charset="2"/>
              <a:buChar char="Ø"/>
            </a:pPr>
            <a:endParaRPr lang="en-US" altLang="zh-TW" sz="2400" dirty="0">
              <a:latin typeface="Microsoft JhengHei UI" pitchFamily="34" charset="-120"/>
              <a:ea typeface="Microsoft JhengHei UI" pitchFamily="34" charset="-120"/>
            </a:endParaRPr>
          </a:p>
          <a:p>
            <a:pPr>
              <a:lnSpc>
                <a:spcPct val="150000"/>
              </a:lnSpc>
              <a:buClrTx/>
              <a:buFont typeface="Wingdings" pitchFamily="2" charset="2"/>
              <a:buChar char="Ø"/>
            </a:pPr>
            <a:endParaRPr lang="en-US" altLang="zh-TW" sz="2400" dirty="0">
              <a:latin typeface="Microsoft JhengHei UI" pitchFamily="34" charset="-120"/>
              <a:ea typeface="Microsoft JhengHei UI" pitchFamily="34" charset="-120"/>
            </a:endParaRPr>
          </a:p>
          <a:p>
            <a:pPr>
              <a:lnSpc>
                <a:spcPct val="150000"/>
              </a:lnSpc>
              <a:buClrTx/>
              <a:buFont typeface="Wingdings" pitchFamily="2" charset="2"/>
              <a:buChar char="Ø"/>
            </a:pPr>
            <a:r>
              <a:rPr lang="zh-TW" altLang="en-US" sz="2800" dirty="0" smtClean="0">
                <a:latin typeface="Microsoft JhengHei UI" pitchFamily="34" charset="-120"/>
                <a:ea typeface="Microsoft JhengHei UI" pitchFamily="34" charset="-120"/>
              </a:rPr>
              <a:t>無須</a:t>
            </a:r>
            <a:r>
              <a:rPr lang="zh-TW" altLang="en-US" sz="2800" dirty="0">
                <a:latin typeface="Microsoft JhengHei UI" pitchFamily="34" charset="-120"/>
                <a:ea typeface="Microsoft JhengHei UI" pitchFamily="34" charset="-120"/>
              </a:rPr>
              <a:t>因他們失明而刻意避免使用「看見」或「睇」等</a:t>
            </a:r>
            <a:r>
              <a:rPr lang="zh-TW" altLang="en-US" sz="2800" dirty="0" smtClean="0">
                <a:latin typeface="Microsoft JhengHei UI" pitchFamily="34" charset="-120"/>
                <a:ea typeface="Microsoft JhengHei UI" pitchFamily="34" charset="-120"/>
              </a:rPr>
              <a:t>字眼。</a:t>
            </a:r>
            <a:endParaRPr lang="en-US" altLang="zh-TW" sz="2800" dirty="0" smtClean="0">
              <a:latin typeface="Microsoft JhengHei UI" pitchFamily="34" charset="-120"/>
              <a:ea typeface="Microsoft JhengHei UI" pitchFamily="34" charset="-120"/>
            </a:endParaRPr>
          </a:p>
          <a:p>
            <a:pPr marL="457200" indent="-457200">
              <a:lnSpc>
                <a:spcPct val="150000"/>
              </a:lnSpc>
              <a:buClrTx/>
              <a:buFont typeface="+mj-lt"/>
              <a:buAutoNum type="arabicPeriod"/>
            </a:pPr>
            <a:endParaRPr lang="en-US" altLang="zh-TW" sz="2400" dirty="0" smtClean="0">
              <a:latin typeface="Microsoft JhengHei UI" pitchFamily="34" charset="-120"/>
              <a:ea typeface="Microsoft JhengHei UI" pitchFamily="34" charset="-120"/>
            </a:endParaRP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6269" y="1627781"/>
            <a:ext cx="2520000" cy="2520000"/>
          </a:xfrm>
          <a:prstGeom prst="rect">
            <a:avLst/>
          </a:prstGeom>
        </p:spPr>
      </p:pic>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6269" y="4147781"/>
            <a:ext cx="2520000" cy="2520000"/>
          </a:xfrm>
          <a:prstGeom prst="rect">
            <a:avLst/>
          </a:prstGeom>
        </p:spPr>
      </p:pic>
    </p:spTree>
    <p:extLst>
      <p:ext uri="{BB962C8B-B14F-4D97-AF65-F5344CB8AC3E}">
        <p14:creationId xmlns:p14="http://schemas.microsoft.com/office/powerpoint/2010/main" val="2667607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6000" b="1" dirty="0">
                <a:solidFill>
                  <a:srgbClr val="0070C0"/>
                </a:solidFill>
                <a:latin typeface="Microsoft JhengHei UI" pitchFamily="34" charset="-120"/>
                <a:ea typeface="Microsoft JhengHei UI" pitchFamily="34" charset="-120"/>
              </a:rPr>
              <a:t>與</a:t>
            </a:r>
            <a:r>
              <a:rPr lang="zh-TW" altLang="en-US" sz="6000" b="1" dirty="0" smtClean="0">
                <a:solidFill>
                  <a:srgbClr val="0070C0"/>
                </a:solidFill>
                <a:latin typeface="Microsoft JhengHei UI" pitchFamily="34" charset="-120"/>
                <a:ea typeface="Microsoft JhengHei UI" pitchFamily="34" charset="-120"/>
              </a:rPr>
              <a:t>視障人士相處</a:t>
            </a:r>
            <a:r>
              <a:rPr lang="en-US" altLang="zh-TW" sz="6000" b="1" dirty="0" smtClean="0">
                <a:solidFill>
                  <a:srgbClr val="0070C0"/>
                </a:solidFill>
                <a:latin typeface="Microsoft JhengHei UI" pitchFamily="34" charset="-120"/>
                <a:ea typeface="Microsoft JhengHei UI" pitchFamily="34" charset="-120"/>
              </a:rPr>
              <a:t>(</a:t>
            </a:r>
            <a:r>
              <a:rPr lang="zh-TW" altLang="en-US" sz="6000" b="1" dirty="0" smtClean="0">
                <a:solidFill>
                  <a:srgbClr val="0070C0"/>
                </a:solidFill>
                <a:latin typeface="Microsoft JhengHei UI" pitchFamily="34" charset="-120"/>
                <a:ea typeface="Microsoft JhengHei UI" pitchFamily="34" charset="-120"/>
              </a:rPr>
              <a:t>續</a:t>
            </a:r>
            <a:r>
              <a:rPr lang="en-US" altLang="zh-TW" sz="6000" b="1" dirty="0" smtClean="0">
                <a:solidFill>
                  <a:srgbClr val="0070C0"/>
                </a:solidFill>
                <a:latin typeface="Microsoft JhengHei UI" pitchFamily="34" charset="-120"/>
                <a:ea typeface="Microsoft JhengHei UI" pitchFamily="34" charset="-120"/>
              </a:rPr>
              <a:t>)</a:t>
            </a:r>
            <a:endParaRPr lang="zh-HK" altLang="en-US" sz="6000" b="1" dirty="0">
              <a:solidFill>
                <a:srgbClr val="0070C0"/>
              </a:solidFill>
              <a:latin typeface="Microsoft JhengHei UI" pitchFamily="34" charset="-120"/>
              <a:ea typeface="Microsoft JhengHei UI" pitchFamily="34" charset="-120"/>
            </a:endParaRPr>
          </a:p>
        </p:txBody>
      </p:sp>
      <p:sp>
        <p:nvSpPr>
          <p:cNvPr id="3" name="內容版面配置區 2"/>
          <p:cNvSpPr>
            <a:spLocks noGrp="1"/>
          </p:cNvSpPr>
          <p:nvPr>
            <p:ph sz="quarter" idx="1"/>
          </p:nvPr>
        </p:nvSpPr>
        <p:spPr>
          <a:xfrm>
            <a:off x="677335" y="1930400"/>
            <a:ext cx="6923616" cy="4282900"/>
          </a:xfrm>
        </p:spPr>
        <p:txBody>
          <a:bodyPr>
            <a:noAutofit/>
          </a:bodyPr>
          <a:lstStyle/>
          <a:p>
            <a:pPr>
              <a:lnSpc>
                <a:spcPct val="150000"/>
              </a:lnSpc>
              <a:buClrTx/>
              <a:buFont typeface="Wingdings" pitchFamily="2" charset="2"/>
              <a:buChar char="Ø"/>
            </a:pPr>
            <a:r>
              <a:rPr lang="zh-TW" altLang="en-US" sz="2800" dirty="0" smtClean="0"/>
              <a:t>與</a:t>
            </a:r>
            <a:r>
              <a:rPr lang="zh-TW" altLang="en-US" sz="2800" dirty="0"/>
              <a:t>他們同行，可讓他們抓住你的臂膀，他們便能知道是要走平路或上落樓梯。</a:t>
            </a:r>
            <a:endParaRPr lang="en-US" altLang="zh-TW" sz="2800" dirty="0"/>
          </a:p>
          <a:p>
            <a:pPr>
              <a:lnSpc>
                <a:spcPct val="150000"/>
              </a:lnSpc>
              <a:buClrTx/>
              <a:buFont typeface="Wingdings" pitchFamily="2" charset="2"/>
              <a:buChar char="Ø"/>
            </a:pPr>
            <a:endParaRPr lang="en-US" altLang="zh-TW" sz="2400" dirty="0">
              <a:latin typeface="Microsoft JhengHei UI" pitchFamily="34" charset="-120"/>
              <a:ea typeface="Microsoft JhengHei UI" pitchFamily="34" charset="-120"/>
            </a:endParaRPr>
          </a:p>
          <a:p>
            <a:pPr>
              <a:lnSpc>
                <a:spcPct val="150000"/>
              </a:lnSpc>
              <a:buClrTx/>
              <a:buFont typeface="Wingdings" pitchFamily="2" charset="2"/>
              <a:buChar char="Ø"/>
            </a:pPr>
            <a:endParaRPr lang="en-US" altLang="zh-TW" sz="2400" dirty="0">
              <a:latin typeface="Microsoft JhengHei UI" pitchFamily="34" charset="-120"/>
              <a:ea typeface="Microsoft JhengHei UI" pitchFamily="34" charset="-120"/>
            </a:endParaRPr>
          </a:p>
          <a:p>
            <a:pPr>
              <a:lnSpc>
                <a:spcPct val="150000"/>
              </a:lnSpc>
              <a:buClrTx/>
              <a:buFont typeface="Wingdings" pitchFamily="2" charset="2"/>
              <a:buChar char="Ø"/>
            </a:pPr>
            <a:r>
              <a:rPr lang="zh-TW" altLang="en-US" sz="2800" dirty="0" smtClean="0"/>
              <a:t>不</a:t>
            </a:r>
            <a:r>
              <a:rPr lang="zh-TW" altLang="en-US" sz="2800" dirty="0"/>
              <a:t>應使用手指或以「這邊」和「那邊」指示方向，而是要清楚告知他們左或右的方向。</a:t>
            </a:r>
            <a:endParaRPr lang="en-US" altLang="zh-TW" sz="2800" dirty="0"/>
          </a:p>
          <a:p>
            <a:pPr marL="457200" indent="-457200">
              <a:lnSpc>
                <a:spcPct val="150000"/>
              </a:lnSpc>
              <a:buClrTx/>
              <a:buFont typeface="+mj-lt"/>
              <a:buAutoNum type="arabicPeriod"/>
            </a:pPr>
            <a:endParaRPr lang="en-US" altLang="zh-TW" sz="2400" dirty="0" smtClean="0">
              <a:latin typeface="Microsoft JhengHei UI" pitchFamily="34" charset="-120"/>
              <a:ea typeface="Microsoft JhengHei UI" pitchFamily="34" charset="-120"/>
            </a:endParaRPr>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6269" y="1627781"/>
            <a:ext cx="2520000" cy="2520000"/>
          </a:xfrm>
          <a:prstGeom prst="rect">
            <a:avLst/>
          </a:prstGeom>
        </p:spPr>
      </p:pic>
      <p:pic>
        <p:nvPicPr>
          <p:cNvPr id="7" name="圖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6269" y="4147781"/>
            <a:ext cx="2520000" cy="2520000"/>
          </a:xfrm>
          <a:prstGeom prst="rect">
            <a:avLst/>
          </a:prstGeom>
        </p:spPr>
      </p:pic>
    </p:spTree>
    <p:extLst>
      <p:ext uri="{BB962C8B-B14F-4D97-AF65-F5344CB8AC3E}">
        <p14:creationId xmlns:p14="http://schemas.microsoft.com/office/powerpoint/2010/main" val="9345862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6.jpeg"/></Relationships>
</file>

<file path=ppt/theme/_rels/them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_rels/them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_rels/theme6.xml.rels><?xml version="1.0" encoding="UTF-8" standalone="yes"?>
<Relationships xmlns="http://schemas.openxmlformats.org/package/2006/relationships"><Relationship Id="rId1" Type="http://schemas.openxmlformats.org/officeDocument/2006/relationships/image" Target="../media/image9.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theme1.xml><?xml version="1.0" encoding="utf-8"?>
<a:theme xmlns:a="http://schemas.openxmlformats.org/drawingml/2006/main" name="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圖釘">
  <a:themeElements>
    <a:clrScheme name="圖釘">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圖釘">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圖釘">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3.xml><?xml version="1.0" encoding="utf-8"?>
<a:theme xmlns:a="http://schemas.openxmlformats.org/drawingml/2006/main" name="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中庸">
  <a:themeElements>
    <a:clrScheme name="時裝">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中庸">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中庸">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1_中庸">
  <a:themeElements>
    <a:clrScheme name="中庸">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中庸">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中庸">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流線">
  <a:themeElements>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流線">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線">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1_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8.xml><?xml version="1.0" encoding="utf-8"?>
<a:theme xmlns:a="http://schemas.openxmlformats.org/drawingml/2006/main" name="2_中庸">
  <a:themeElements>
    <a:clrScheme name="中庸">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中庸">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中庸">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9.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市鎮">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2.xml><?xml version="1.0" encoding="utf-8"?>
<a:themeOverride xmlns:a="http://schemas.openxmlformats.org/drawingml/2006/main">
  <a:clrScheme name="市鎮">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3.xml><?xml version="1.0" encoding="utf-8"?>
<a:themeOverride xmlns:a="http://schemas.openxmlformats.org/drawingml/2006/main">
  <a:clrScheme name="地平線">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themeOverride>
</file>

<file path=ppt/theme/themeOverride4.xml><?xml version="1.0" encoding="utf-8"?>
<a:themeOverride xmlns:a="http://schemas.openxmlformats.org/drawingml/2006/main">
  <a:clrScheme name="地平線">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themeOverride>
</file>

<file path=ppt/theme/themeOverride5.xml><?xml version="1.0" encoding="utf-8"?>
<a:themeOverride xmlns:a="http://schemas.openxmlformats.org/drawingml/2006/main">
  <a:clrScheme name="地平線">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themeOverride>
</file>

<file path=ppt/theme/themeOverride6.xml><?xml version="1.0" encoding="utf-8"?>
<a:themeOverride xmlns:a="http://schemas.openxmlformats.org/drawingml/2006/main">
  <a:clrScheme name="地鐵">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7.xml><?xml version="1.0" encoding="utf-8"?>
<a:themeOverride xmlns:a="http://schemas.openxmlformats.org/drawingml/2006/main">
  <a:clrScheme name="地鐵">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8.xml><?xml version="1.0" encoding="utf-8"?>
<a:themeOverride xmlns:a="http://schemas.openxmlformats.org/drawingml/2006/main">
  <a:clrScheme name="市鎮">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docProps/app.xml><?xml version="1.0" encoding="utf-8"?>
<Properties xmlns="http://schemas.openxmlformats.org/officeDocument/2006/extended-properties" xmlns:vt="http://schemas.openxmlformats.org/officeDocument/2006/docPropsVTypes">
  <Template/>
  <TotalTime>378</TotalTime>
  <Words>745</Words>
  <Application>Microsoft Office PowerPoint</Application>
  <PresentationFormat>自訂</PresentationFormat>
  <Paragraphs>73</Paragraphs>
  <Slides>19</Slides>
  <Notes>0</Notes>
  <HiddenSlides>0</HiddenSlides>
  <MMClips>0</MMClips>
  <ScaleCrop>false</ScaleCrop>
  <HeadingPairs>
    <vt:vector size="4" baseType="variant">
      <vt:variant>
        <vt:lpstr>佈景主題</vt:lpstr>
      </vt:variant>
      <vt:variant>
        <vt:i4>8</vt:i4>
      </vt:variant>
      <vt:variant>
        <vt:lpstr>投影片標題</vt:lpstr>
      </vt:variant>
      <vt:variant>
        <vt:i4>19</vt:i4>
      </vt:variant>
    </vt:vector>
  </HeadingPairs>
  <TitlesOfParts>
    <vt:vector size="27" baseType="lpstr">
      <vt:lpstr>波形</vt:lpstr>
      <vt:lpstr>圖釘</vt:lpstr>
      <vt:lpstr>夏至</vt:lpstr>
      <vt:lpstr>中庸</vt:lpstr>
      <vt:lpstr>1_中庸</vt:lpstr>
      <vt:lpstr>流線</vt:lpstr>
      <vt:lpstr>1_波形</vt:lpstr>
      <vt:lpstr>2_中庸</vt:lpstr>
      <vt:lpstr>《無障礙共融Guide》 傷健共融工作坊 第五節︰傷健共融</vt:lpstr>
      <vt:lpstr>上節回顧</vt:lpstr>
      <vt:lpstr>與殘疾人士相處之道</vt:lpstr>
      <vt:lpstr>體驗活動： 領路法</vt:lpstr>
      <vt:lpstr>體驗活動</vt:lpstr>
      <vt:lpstr>領路法</vt:lpstr>
      <vt:lpstr>領路法(續) </vt:lpstr>
      <vt:lpstr>與視障人士相處</vt:lpstr>
      <vt:lpstr>與視障人士相處(續)</vt:lpstr>
      <vt:lpstr>與視障人士相處(續) </vt:lpstr>
      <vt:lpstr>與肢體殘疾人士相處</vt:lpstr>
      <vt:lpstr>與肢體殘疾人士相處(續) </vt:lpstr>
      <vt:lpstr>與聽障人士相處</vt:lpstr>
      <vt:lpstr>簡單手語 – 數目字</vt:lpstr>
      <vt:lpstr>簡單手語 – 日常用語</vt:lpstr>
      <vt:lpstr>殘疾人權利公約</vt:lpstr>
      <vt:lpstr>活動： 齊來推動傷健共融</vt:lpstr>
      <vt:lpstr>齊來推動傷健共融</vt:lpstr>
      <vt:lpstr>總結</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第一節  尊重不同差異</dc:title>
  <dc:creator>User</dc:creator>
  <cp:lastModifiedBy>FSD</cp:lastModifiedBy>
  <cp:revision>61</cp:revision>
  <cp:lastPrinted>2024-06-19T03:35:59Z</cp:lastPrinted>
  <dcterms:created xsi:type="dcterms:W3CDTF">2023-11-22T11:48:44Z</dcterms:created>
  <dcterms:modified xsi:type="dcterms:W3CDTF">2024-08-02T05:28:32Z</dcterms:modified>
</cp:coreProperties>
</file>